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210" y="2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Лабораторная работа № </a:t>
            </a:r>
            <a:r>
              <a:rPr lang="ru-RU" sz="4800" b="1" dirty="0" smtClean="0"/>
              <a:t>2</a:t>
            </a:r>
            <a:endParaRPr lang="ru-RU" sz="4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6000" b="1" dirty="0" smtClean="0">
                <a:solidFill>
                  <a:srgbClr val="FF0000"/>
                </a:solidFill>
              </a:rPr>
              <a:t>«Распознавание съедобных и ядовитых грибов».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E:\картинки\анимашки\мухомор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214818"/>
            <a:ext cx="22256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7056784" cy="54726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24744"/>
            <a:ext cx="6768752" cy="48245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64704"/>
            <a:ext cx="4896501" cy="5112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764704"/>
            <a:ext cx="6048672" cy="5328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92696"/>
            <a:ext cx="6480720" cy="5616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92696"/>
            <a:ext cx="5616624" cy="54726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052736"/>
            <a:ext cx="5760640" cy="5112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 Определите съедобные и ядовитые грибы, номер и  название грибов запиши в таблицу. 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42910" y="2996952"/>
          <a:ext cx="8158162" cy="30723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43362"/>
                <a:gridCol w="4114800"/>
              </a:tblGrid>
              <a:tr h="1152128"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Ядовитые </a:t>
                      </a:r>
                      <a:r>
                        <a:rPr lang="ru-RU" sz="4000" dirty="0" smtClean="0"/>
                        <a:t>грибы</a:t>
                      </a:r>
                    </a:p>
                    <a:p>
                      <a:r>
                        <a:rPr lang="ru-RU" sz="4000" dirty="0" smtClean="0"/>
                        <a:t>( № и название)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Съедобные грибы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dirty="0" smtClean="0"/>
                        <a:t>( № и название)</a:t>
                      </a:r>
                    </a:p>
                    <a:p>
                      <a:endParaRPr lang="ru-RU" sz="4000" dirty="0"/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64704"/>
            <a:ext cx="6840760" cy="5400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92696"/>
            <a:ext cx="6912767" cy="5544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6984776" cy="5112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776864" cy="5688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40768"/>
            <a:ext cx="6696743" cy="4536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24744"/>
            <a:ext cx="6480720" cy="4824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6984776" cy="5328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41</Words>
  <Application>Microsoft Office PowerPoint</Application>
  <PresentationFormat>Экран (4:3)</PresentationFormat>
  <Paragraphs>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Лабораторная работа № 2</vt:lpstr>
      <vt:lpstr>1. Определите съедобные и ядовитые грибы, номер и  название грибов запиши в таблицу.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Лабораторная работа №</dc:title>
  <dc:creator>ИРИШКА</dc:creator>
  <cp:lastModifiedBy>user</cp:lastModifiedBy>
  <cp:revision>18</cp:revision>
  <dcterms:created xsi:type="dcterms:W3CDTF">2017-11-22T09:43:59Z</dcterms:created>
  <dcterms:modified xsi:type="dcterms:W3CDTF">2021-09-27T08:29:18Z</dcterms:modified>
</cp:coreProperties>
</file>