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0358-4C74-4AEA-99C1-064E6FD56BE1}" type="datetimeFigureOut">
              <a:rPr lang="ru-RU" smtClean="0"/>
              <a:pPr/>
              <a:t>17.05.2017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6F13-B8C8-4953-8A22-B27EB2766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0358-4C74-4AEA-99C1-064E6FD56BE1}" type="datetimeFigureOut">
              <a:rPr lang="ru-RU" smtClean="0"/>
              <a:pPr/>
              <a:t>17.05.2017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96F13-B8C8-4953-8A22-B27EB2766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428924" y="1500174"/>
            <a:ext cx="214314" cy="210027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281634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714480" y="1643050"/>
            <a:ext cx="2071702" cy="20002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2393141" y="2536025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Равнобедренный треугольник 8"/>
          <p:cNvSpPr/>
          <p:nvPr/>
        </p:nvSpPr>
        <p:spPr>
          <a:xfrm>
            <a:off x="3786182" y="1643050"/>
            <a:ext cx="2071702" cy="20002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1357298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</a:t>
            </a:r>
            <a:endParaRPr lang="ru-RU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1285860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D1</a:t>
            </a:r>
            <a:endParaRPr lang="ru-RU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3571876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E</a:t>
            </a:r>
            <a:endParaRPr lang="ru-RU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3714744" y="3571876"/>
            <a:ext cx="571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E1</a:t>
            </a:r>
            <a:endParaRPr lang="ru-RU" dirty="0" smtClean="0"/>
          </a:p>
        </p:txBody>
      </p:sp>
      <p:sp>
        <p:nvSpPr>
          <p:cNvPr id="14" name="Прямоугольник 13"/>
          <p:cNvSpPr/>
          <p:nvPr/>
        </p:nvSpPr>
        <p:spPr>
          <a:xfrm>
            <a:off x="1428728" y="3357562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</a:t>
            </a:r>
            <a:endParaRPr lang="ru-RU" dirty="0" smtClean="0"/>
          </a:p>
        </p:txBody>
      </p:sp>
      <p:sp>
        <p:nvSpPr>
          <p:cNvPr id="15" name="Прямоугольник 14"/>
          <p:cNvSpPr/>
          <p:nvPr/>
        </p:nvSpPr>
        <p:spPr>
          <a:xfrm>
            <a:off x="5857884" y="3429000"/>
            <a:ext cx="714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F1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jndtn</dc:title>
  <dc:creator>111</dc:creator>
  <dc:description/>
  <cp:lastModifiedBy>111</cp:lastModifiedBy>
  <cp:revision>1</cp:revision>
  <dcterms:created xsi:type="dcterms:W3CDTF">2017-05-17T16:25:34Z</dcterms:created>
  <dcterms:modified xsi:type="dcterms:W3CDTF">2017-05-17T16:38:12Z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jndtn</vt:lpwstr>
  </property>
  <property fmtid="{D5CDD505-2E9C-101B-9397-08002B2CF9AE}" pid="3" name="SlideDescription">
    <vt:lpwstr/>
  </property>
</Properties>
</file>