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0" d="100"/>
          <a:sy n="6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4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262426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Мій улюблений вид спорту</a:t>
            </a:r>
            <a:endParaRPr lang="en-US" sz="5249" dirty="0"/>
          </a:p>
        </p:txBody>
      </p:sp>
      <p:sp>
        <p:nvSpPr>
          <p:cNvPr id="6" name="Text 3"/>
          <p:cNvSpPr/>
          <p:nvPr/>
        </p:nvSpPr>
        <p:spPr>
          <a:xfrm>
            <a:off x="833199" y="4262080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Мій улюблений вид спорту - гірське лижування. Це захоплюючий і динамічний спосіб проведення часу на природі, де можна відчути себе вільним і подолати виклики.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833199" y="5594866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1299685" y="5578197"/>
            <a:ext cx="3769619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endParaRPr lang="en-US" sz="218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1871067"/>
            <a:ext cx="74447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Історія гірського лижування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4490799" y="307228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1E1EA"/>
          </a:solidFill>
          <a:ln w="13811">
            <a:solidFill>
              <a:srgbClr val="C3C3D5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4668322" y="3113961"/>
            <a:ext cx="1447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5212913" y="314860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Давня Історія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5212913" y="3629025"/>
            <a:ext cx="38200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Лижі використовувались для пересування великими холодними равликами у Північній Європі та Азії.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255085" y="307228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1E1EA"/>
          </a:solidFill>
          <a:ln w="13811">
            <a:solidFill>
              <a:srgbClr val="C3C3D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417368" y="3113961"/>
            <a:ext cx="1752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9"/>
          <p:cNvSpPr/>
          <p:nvPr/>
        </p:nvSpPr>
        <p:spPr>
          <a:xfrm>
            <a:off x="9977199" y="3148608"/>
            <a:ext cx="26060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Олімпійський Спорт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9977199" y="3629025"/>
            <a:ext cx="38200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Гірське лижування увійшло в програму зимових Олімпійських ігор у 1936 році.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4490799" y="544639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1E1EA"/>
          </a:solidFill>
          <a:ln w="13811">
            <a:solidFill>
              <a:srgbClr val="C3C3D5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4649272" y="5488067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3"/>
          <p:cNvSpPr/>
          <p:nvPr/>
        </p:nvSpPr>
        <p:spPr>
          <a:xfrm>
            <a:off x="5212913" y="552271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Сучасні Траси</a:t>
            </a:r>
            <a:endParaRPr lang="en-US" sz="2187" dirty="0"/>
          </a:p>
        </p:txBody>
      </p:sp>
      <p:sp>
        <p:nvSpPr>
          <p:cNvPr id="17" name="Text 14"/>
          <p:cNvSpPr/>
          <p:nvPr/>
        </p:nvSpPr>
        <p:spPr>
          <a:xfrm>
            <a:off x="5212913" y="6003131"/>
            <a:ext cx="8584287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Сучасні гірськолижні траси вражають своєю складністю та красою природи.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2572107"/>
            <a:ext cx="51054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Техніка Лижування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82190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Карвінг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3" y="4391263"/>
            <a:ext cx="315634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Техніка красивих поворотів на великих швидкостях.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743932" y="382190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Фрірайд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5743932" y="4391263"/>
            <a:ext cx="315634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Складна їзда поза трасами в горах, де кожен спуск - це випробування.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449872" y="382190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Біатлон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9449872" y="4391263"/>
            <a:ext cx="315634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Комбінація катання на лижах і стрільби на мішенях.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3423285"/>
            <a:ext cx="67970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Безпека Лижного Спорту</a:t>
            </a:r>
            <a:endParaRPr lang="en-US" sz="4374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941" y="4539853"/>
            <a:ext cx="124897" cy="16656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166455" y="4450913"/>
            <a:ext cx="71443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Уникайте Небезпеки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2591633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Типи Лиж</a:t>
            </a:r>
            <a:endParaRPr lang="en-US" sz="4374" dirty="0"/>
          </a:p>
        </p:txBody>
      </p:sp>
      <p:sp>
        <p:nvSpPr>
          <p:cNvPr id="7" name="Shape 4"/>
          <p:cNvSpPr/>
          <p:nvPr/>
        </p:nvSpPr>
        <p:spPr>
          <a:xfrm>
            <a:off x="2037993" y="3619262"/>
            <a:ext cx="3370064" cy="2018586"/>
          </a:xfrm>
          <a:prstGeom prst="roundRect">
            <a:avLst>
              <a:gd name="adj" fmla="val 4953"/>
            </a:avLst>
          </a:prstGeom>
          <a:solidFill>
            <a:srgbClr val="E1E1EA"/>
          </a:solidFill>
          <a:ln w="13811">
            <a:solidFill>
              <a:srgbClr val="C3C3D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273975" y="385524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Гірські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2273975" y="4335661"/>
            <a:ext cx="289810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Призначені для катання на трасах та підйомів на підйомники.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5630228" y="3619262"/>
            <a:ext cx="3370064" cy="2018586"/>
          </a:xfrm>
          <a:prstGeom prst="roundRect">
            <a:avLst>
              <a:gd name="adj" fmla="val 4953"/>
            </a:avLst>
          </a:prstGeom>
          <a:solidFill>
            <a:srgbClr val="E1E1EA"/>
          </a:solidFill>
          <a:ln w="13811">
            <a:solidFill>
              <a:srgbClr val="C3C3D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866209" y="385524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Фрірайд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5866209" y="4335661"/>
            <a:ext cx="289810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Для лижування в непрохідних, гірських районах.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9222462" y="3619262"/>
            <a:ext cx="3370064" cy="2018586"/>
          </a:xfrm>
          <a:prstGeom prst="roundRect">
            <a:avLst>
              <a:gd name="adj" fmla="val 4953"/>
            </a:avLst>
          </a:prstGeom>
          <a:solidFill>
            <a:srgbClr val="E1E1EA"/>
          </a:solidFill>
          <a:ln w="13811">
            <a:solidFill>
              <a:srgbClr val="C3C3D5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458444" y="385524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Біатлон</a:t>
            </a:r>
            <a:endParaRPr lang="en-US" sz="2187" dirty="0"/>
          </a:p>
        </p:txBody>
      </p:sp>
      <p:sp>
        <p:nvSpPr>
          <p:cNvPr id="15" name="Text 12"/>
          <p:cNvSpPr/>
          <p:nvPr/>
        </p:nvSpPr>
        <p:spPr>
          <a:xfrm>
            <a:off x="9458444" y="4335661"/>
            <a:ext cx="289810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Лижі для спуску та стрільби.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614726"/>
            <a:ext cx="46939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Професійні Гонки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753439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5068014"/>
            <a:ext cx="25984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Швидкісні Змагання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5548432"/>
            <a:ext cx="329588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Гонки для швидкості на спеціально підготовлених трасах.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753439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506813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Спринт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5548551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Емоційні змагання на коротких ділянках з натуральними перешкодами.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753439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506813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Біатлон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5548551"/>
            <a:ext cx="329600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Складна комбінація сили і точності.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934760"/>
            <a:ext cx="81915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Екстремальні Види Складності</a:t>
            </a:r>
            <a:endParaRPr lang="en-US" sz="4374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99" y="1962388"/>
            <a:ext cx="1110972" cy="177748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277428" y="218455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Фріран</a:t>
            </a:r>
            <a:endParaRPr lang="en-US" sz="2187" dirty="0"/>
          </a:p>
        </p:txBody>
      </p:sp>
      <p:sp>
        <p:nvSpPr>
          <p:cNvPr id="8" name="Text 4"/>
          <p:cNvSpPr/>
          <p:nvPr/>
        </p:nvSpPr>
        <p:spPr>
          <a:xfrm>
            <a:off x="2277428" y="2664976"/>
            <a:ext cx="786217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Техніка для безпечного спуску по засніжених горах.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199" y="3739872"/>
            <a:ext cx="1110972" cy="177748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277428" y="3962043"/>
            <a:ext cx="25984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Паралельна Техніка</a:t>
            </a:r>
            <a:endParaRPr lang="en-US" sz="2187" dirty="0"/>
          </a:p>
        </p:txBody>
      </p:sp>
      <p:sp>
        <p:nvSpPr>
          <p:cNvPr id="11" name="Text 6"/>
          <p:cNvSpPr/>
          <p:nvPr/>
        </p:nvSpPr>
        <p:spPr>
          <a:xfrm>
            <a:off x="2277428" y="4442460"/>
            <a:ext cx="786217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Змішані види спуску і карвінгу для екстремальної їзди.</a:t>
            </a:r>
            <a:endParaRPr lang="en-US" sz="17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199" y="5517356"/>
            <a:ext cx="1110972" cy="1777484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277428" y="5739527"/>
            <a:ext cx="34366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Піти Максимально Високо</a:t>
            </a:r>
            <a:endParaRPr lang="en-US" sz="2187" dirty="0"/>
          </a:p>
        </p:txBody>
      </p:sp>
      <p:sp>
        <p:nvSpPr>
          <p:cNvPr id="14" name="Text 8"/>
          <p:cNvSpPr/>
          <p:nvPr/>
        </p:nvSpPr>
        <p:spPr>
          <a:xfrm>
            <a:off x="2277428" y="6219944"/>
            <a:ext cx="786217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Спуску з найвищих гірських вершин, долаючи складність найвищої точки.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601272"/>
            <a:ext cx="48387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Вплив на Здоров'я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7293054" y="2739985"/>
            <a:ext cx="44410" cy="3888224"/>
          </a:xfrm>
          <a:prstGeom prst="roundRect">
            <a:avLst>
              <a:gd name="adj" fmla="val 225151"/>
            </a:avLst>
          </a:prstGeom>
          <a:solidFill>
            <a:srgbClr val="C3C3D5"/>
          </a:solidFill>
          <a:ln/>
        </p:spPr>
      </p:sp>
      <p:sp>
        <p:nvSpPr>
          <p:cNvPr id="6" name="Shape 4"/>
          <p:cNvSpPr/>
          <p:nvPr/>
        </p:nvSpPr>
        <p:spPr>
          <a:xfrm>
            <a:off x="7565172" y="3141285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C3C3D5"/>
          </a:solidFill>
          <a:ln/>
        </p:spPr>
      </p:sp>
      <p:sp>
        <p:nvSpPr>
          <p:cNvPr id="7" name="Shape 5"/>
          <p:cNvSpPr/>
          <p:nvPr/>
        </p:nvSpPr>
        <p:spPr>
          <a:xfrm>
            <a:off x="7065228" y="291357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1E1EA"/>
          </a:solidFill>
          <a:ln w="13811">
            <a:solidFill>
              <a:srgbClr val="C3C3D5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242750" y="2955250"/>
            <a:ext cx="1447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7"/>
          <p:cNvSpPr/>
          <p:nvPr/>
        </p:nvSpPr>
        <p:spPr>
          <a:xfrm>
            <a:off x="8537258" y="2962156"/>
            <a:ext cx="22707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Фізична Кондиція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8537258" y="3442573"/>
            <a:ext cx="405515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Покращує фізичну силу та витривалість.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6287631" y="4252139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C3C3D5"/>
          </a:solidFill>
          <a:ln/>
        </p:spPr>
      </p:sp>
      <p:sp>
        <p:nvSpPr>
          <p:cNvPr id="12" name="Shape 10"/>
          <p:cNvSpPr/>
          <p:nvPr/>
        </p:nvSpPr>
        <p:spPr>
          <a:xfrm>
            <a:off x="7065228" y="402443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1E1EA"/>
          </a:solidFill>
          <a:ln w="13811">
            <a:solidFill>
              <a:srgbClr val="C3C3D5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227510" y="4066103"/>
            <a:ext cx="1752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2"/>
          <p:cNvSpPr/>
          <p:nvPr/>
        </p:nvSpPr>
        <p:spPr>
          <a:xfrm>
            <a:off x="3871198" y="407300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Психічний Стан</a:t>
            </a:r>
            <a:endParaRPr lang="en-US" sz="2187" dirty="0"/>
          </a:p>
        </p:txBody>
      </p:sp>
      <p:sp>
        <p:nvSpPr>
          <p:cNvPr id="15" name="Text 13"/>
          <p:cNvSpPr/>
          <p:nvPr/>
        </p:nvSpPr>
        <p:spPr>
          <a:xfrm>
            <a:off x="2037993" y="4553426"/>
            <a:ext cx="405515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Знижує стрес та підвищує настрій.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7565172" y="5251906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C3C3D5"/>
          </a:solidFill>
          <a:ln/>
        </p:spPr>
      </p:sp>
      <p:sp>
        <p:nvSpPr>
          <p:cNvPr id="17" name="Shape 15"/>
          <p:cNvSpPr/>
          <p:nvPr/>
        </p:nvSpPr>
        <p:spPr>
          <a:xfrm>
            <a:off x="7065228" y="502419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1E1EA"/>
          </a:solidFill>
          <a:ln w="13811">
            <a:solidFill>
              <a:srgbClr val="C3C3D5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223700" y="5065871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3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8537258" y="5072777"/>
            <a:ext cx="24612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Дихальна Система</a:t>
            </a:r>
            <a:endParaRPr lang="en-US" sz="2187" dirty="0"/>
          </a:p>
        </p:txBody>
      </p:sp>
      <p:sp>
        <p:nvSpPr>
          <p:cNvPr id="20" name="Text 18"/>
          <p:cNvSpPr/>
          <p:nvPr/>
        </p:nvSpPr>
        <p:spPr>
          <a:xfrm>
            <a:off x="8537258" y="5553194"/>
            <a:ext cx="405515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Підвищує обсяг легенів та дихальну функцію.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252</Words>
  <Application>Microsoft Office PowerPoint</Application>
  <PresentationFormat>Произвольный</PresentationFormat>
  <Paragraphs>60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Raleway</vt:lpstr>
      <vt:lpstr>Roboto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natalja citoviciene</cp:lastModifiedBy>
  <cp:revision>2</cp:revision>
  <dcterms:created xsi:type="dcterms:W3CDTF">2023-12-17T16:10:26Z</dcterms:created>
  <dcterms:modified xsi:type="dcterms:W3CDTF">2023-12-17T16:12:23Z</dcterms:modified>
</cp:coreProperties>
</file>