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762" y="-3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2513" y="1052736"/>
            <a:ext cx="80648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кітап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1948(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тоғыз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жүз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қырық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сегізінші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әлемде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алғаш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Табиғатты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қорғау»одағы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құрылды.Бұл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одақ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бетінен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жойылып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бара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шығарды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аталды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кітап»деген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атауды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ғалымы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Питер Скотт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ұсынды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                                      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жетпіс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сегізінші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Қазақстанның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кітабы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алғаш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19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жылы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шықты.Онда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тіркелген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өсімдіктер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қысқаша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қазақша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ағылшынша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деректер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Соныменбірге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тіркелген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суреті,Қазақстанның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аумағында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таралу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картасы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көрсетілген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Қазақстанда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құстардың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18отрядқа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жататын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489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бар.Олардың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58-і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кітапқа»тіркелген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аулайды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себепті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азайып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барады.Қазір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қорғауға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алынған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Қазақстанның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кітабына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өсімдіктердің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307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кірген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кітапқа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жеріндегі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барыс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аққу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бүркіт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бірқазан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тырна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қасқыр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аңдар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құстар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тіркелген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5508104" y="2708920"/>
            <a:ext cx="14401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19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134258" y="2348880"/>
            <a:ext cx="2232248" cy="1800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 </a:t>
            </a:r>
            <a:r>
              <a:rPr lang="kk-KZ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 туралы не білесің?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5292998" y="1990091"/>
            <a:ext cx="351026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559727" y="3293165"/>
            <a:ext cx="504107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3409291" y="1916832"/>
            <a:ext cx="27297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483768" y="3212976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343757" y="4173753"/>
            <a:ext cx="301334" cy="4416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292998" y="4149080"/>
            <a:ext cx="351026" cy="3195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1520" y="251356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Үй жұмысы: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611560" y="807661"/>
            <a:ext cx="81630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Диаграмманы толтыру, сұраққа ауызша жауап бере алу(сабақта, жұма күні 16.10)</a:t>
            </a:r>
          </a:p>
          <a:p>
            <a:endParaRPr lang="kk-KZ" dirty="0"/>
          </a:p>
          <a:p>
            <a:r>
              <a:rPr lang="kk-KZ" dirty="0" smtClean="0"/>
              <a:t>ПОШТАҒА бүін сағ.  21.00-ге дейін сал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331429" y="4394576"/>
            <a:ext cx="185640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Бағалау </a:t>
            </a:r>
          </a:p>
          <a:p>
            <a:r>
              <a:rPr lang="kk-KZ" dirty="0" smtClean="0"/>
              <a:t>1 ақпарат 1 балл</a:t>
            </a:r>
          </a:p>
          <a:p>
            <a:r>
              <a:rPr lang="kk-KZ" dirty="0" smtClean="0"/>
              <a:t>2</a:t>
            </a:r>
            <a:r>
              <a:rPr lang="kk-KZ" dirty="0"/>
              <a:t> ақпарат </a:t>
            </a:r>
            <a:r>
              <a:rPr lang="kk-KZ" dirty="0" smtClean="0"/>
              <a:t>2 </a:t>
            </a:r>
            <a:r>
              <a:rPr lang="kk-KZ" dirty="0"/>
              <a:t>балл</a:t>
            </a:r>
            <a:endParaRPr lang="kk-KZ" dirty="0" smtClean="0"/>
          </a:p>
          <a:p>
            <a:r>
              <a:rPr lang="kk-KZ" dirty="0" smtClean="0"/>
              <a:t>3</a:t>
            </a:r>
            <a:r>
              <a:rPr lang="kk-KZ" dirty="0"/>
              <a:t> ақпарат </a:t>
            </a:r>
            <a:r>
              <a:rPr lang="kk-KZ" dirty="0" smtClean="0"/>
              <a:t>3 </a:t>
            </a:r>
            <a:r>
              <a:rPr lang="kk-KZ" dirty="0"/>
              <a:t>балл</a:t>
            </a:r>
            <a:endParaRPr lang="kk-KZ" dirty="0" smtClean="0"/>
          </a:p>
          <a:p>
            <a:r>
              <a:rPr lang="kk-KZ" dirty="0" smtClean="0"/>
              <a:t>4</a:t>
            </a:r>
            <a:r>
              <a:rPr lang="kk-KZ" dirty="0"/>
              <a:t> ақпарат </a:t>
            </a:r>
            <a:r>
              <a:rPr lang="kk-KZ" dirty="0" smtClean="0"/>
              <a:t>4 </a:t>
            </a:r>
            <a:r>
              <a:rPr lang="kk-KZ" dirty="0"/>
              <a:t>балл</a:t>
            </a:r>
            <a:endParaRPr lang="kk-KZ" dirty="0" smtClean="0"/>
          </a:p>
          <a:p>
            <a:r>
              <a:rPr lang="kk-KZ" dirty="0" smtClean="0"/>
              <a:t>5</a:t>
            </a:r>
            <a:r>
              <a:rPr lang="kk-KZ" dirty="0"/>
              <a:t> ақпарат </a:t>
            </a:r>
            <a:r>
              <a:rPr lang="kk-KZ" dirty="0" smtClean="0"/>
              <a:t>5 </a:t>
            </a:r>
            <a:r>
              <a:rPr lang="kk-KZ" dirty="0"/>
              <a:t>балл</a:t>
            </a:r>
            <a:endParaRPr lang="kk-KZ" dirty="0" smtClean="0"/>
          </a:p>
          <a:p>
            <a:r>
              <a:rPr lang="kk-KZ" dirty="0" smtClean="0"/>
              <a:t>6</a:t>
            </a:r>
            <a:r>
              <a:rPr lang="kk-KZ" dirty="0"/>
              <a:t> ақпарат </a:t>
            </a:r>
            <a:r>
              <a:rPr lang="kk-KZ" dirty="0" smtClean="0"/>
              <a:t>6 </a:t>
            </a:r>
            <a:r>
              <a:rPr lang="kk-KZ" dirty="0"/>
              <a:t>балл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198146" y="6241235"/>
            <a:ext cx="449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 ауызша сұраққа толық жауап беру -4 балл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46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210</Words>
  <Application>Microsoft Office PowerPoint</Application>
  <PresentationFormat>Экран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Леново</cp:lastModifiedBy>
  <cp:revision>11</cp:revision>
  <dcterms:created xsi:type="dcterms:W3CDTF">2020-09-24T08:44:49Z</dcterms:created>
  <dcterms:modified xsi:type="dcterms:W3CDTF">2020-10-15T08:37:06Z</dcterms:modified>
</cp:coreProperties>
</file>