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4" r:id="rId2"/>
    <p:sldId id="291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2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82C32-ABD4-4B6F-AAF9-E82661DC7705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46B1E-2990-4780-966D-95D81C209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093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614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225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ДЕТСКИЕ\Nezhniy\Nezhn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2420888"/>
            <a:ext cx="6622504" cy="12515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005064"/>
            <a:ext cx="6400800" cy="11045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20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ru" smtClean="0"/>
              <a:pPr>
                <a:spcAft>
                  <a:spcPts val="0"/>
                </a:spcAft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12279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ДЕТСКИЕ\Nezhniy\NezhnySlid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412875"/>
            <a:ext cx="8229600" cy="471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6"/>
          <p:cNvSpPr txBox="1">
            <a:spLocks noChangeArrowheads="1"/>
          </p:cNvSpPr>
          <p:nvPr/>
        </p:nvSpPr>
        <p:spPr bwMode="auto">
          <a:xfrm>
            <a:off x="0" y="6515100"/>
            <a:ext cx="1530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400" smtClean="0">
                <a:solidFill>
                  <a:srgbClr val="BFBFBF"/>
                </a:solidFill>
                <a:latin typeface="Ariston" pitchFamily="66" charset="0"/>
              </a:rPr>
              <a:t>ProPowerPoint.ru</a:t>
            </a:r>
            <a:endParaRPr lang="ru-RU" sz="1400" smtClean="0">
              <a:solidFill>
                <a:srgbClr val="BFBFBF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8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548680"/>
            <a:ext cx="8520600" cy="101952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ru" b="1" dirty="0">
                <a:solidFill>
                  <a:srgbClr val="FF0000"/>
                </a:solidFill>
              </a:rPr>
              <a:t>Закрепление 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132300" y="1268760"/>
            <a:ext cx="8879400" cy="461669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Aft>
                <a:spcPts val="1600"/>
              </a:spcAft>
              <a:buNone/>
            </a:pPr>
            <a:r>
              <a:rPr lang="ru" b="1" dirty="0">
                <a:solidFill>
                  <a:srgbClr val="38761D"/>
                </a:solidFill>
              </a:rPr>
              <a:t>Разделите растения по типу корневых систем</a:t>
            </a:r>
            <a:endParaRPr b="1" dirty="0">
              <a:solidFill>
                <a:srgbClr val="38761D"/>
              </a:solidFill>
            </a:endParaRP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400" y="1887550"/>
            <a:ext cx="647700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Shape 1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57426" y="2161701"/>
            <a:ext cx="895375" cy="194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9587" y="2167079"/>
            <a:ext cx="895350" cy="1930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48826" y="2418870"/>
            <a:ext cx="895350" cy="1940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39050" y="2167100"/>
            <a:ext cx="986150" cy="193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Shape 13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37463" y="2183073"/>
            <a:ext cx="895350" cy="19089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Shape 13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598650" y="2185038"/>
            <a:ext cx="89535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Shape 13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876266" y="4214224"/>
            <a:ext cx="1058669" cy="159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876276" y="1952513"/>
            <a:ext cx="853375" cy="187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/>
          <p:nvPr/>
        </p:nvSpPr>
        <p:spPr>
          <a:xfrm>
            <a:off x="414201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1</a:t>
            </a: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1350876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2</a:t>
            </a: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2506051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3</a:t>
            </a: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3589651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4</a:t>
            </a: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8027426" y="38299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8</a:t>
            </a:r>
            <a:endParaRPr/>
          </a:p>
        </p:txBody>
      </p:sp>
      <p:sp>
        <p:nvSpPr>
          <p:cNvPr id="142" name="Shape 142"/>
          <p:cNvSpPr/>
          <p:nvPr/>
        </p:nvSpPr>
        <p:spPr>
          <a:xfrm>
            <a:off x="7004851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7</a:t>
            </a:r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5982276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6</a:t>
            </a: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4755451" y="4108001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5</a:t>
            </a:r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7678151" y="5558726"/>
            <a:ext cx="198125" cy="251775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9</a:t>
            </a:r>
            <a:endParaRPr/>
          </a:p>
        </p:txBody>
      </p:sp>
      <p:graphicFrame>
        <p:nvGraphicFramePr>
          <p:cNvPr id="146" name="Shape 146"/>
          <p:cNvGraphicFramePr/>
          <p:nvPr/>
        </p:nvGraphicFramePr>
        <p:xfrm>
          <a:off x="414188" y="5018075"/>
          <a:ext cx="5820500" cy="9143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2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7525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1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525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7" name="Shape 147"/>
          <p:cNvSpPr/>
          <p:nvPr/>
        </p:nvSpPr>
        <p:spPr>
          <a:xfrm>
            <a:off x="311700" y="4564750"/>
            <a:ext cx="6891300" cy="338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"/>
              <a:t>А - стержневая     Б -  мочковатая.       Ответ запишите в таблицу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3360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311700" y="1141850"/>
            <a:ext cx="4117800" cy="1542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ru" sz="2000" b="1" i="1" dirty="0"/>
              <a:t>1. Запишите последовательность расположения  зон корня начиная с наименьшей</a:t>
            </a:r>
            <a:r>
              <a:rPr lang="ru" sz="2400" b="1" dirty="0"/>
              <a:t>  </a:t>
            </a:r>
            <a:endParaRPr sz="2400" b="1" dirty="0"/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311700" y="2684150"/>
            <a:ext cx="3351300" cy="2741875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sz="2800">
              <a:solidFill>
                <a:schemeClr val="dk1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" sz="2800" dirty="0">
                <a:solidFill>
                  <a:srgbClr val="38761D"/>
                </a:solidFill>
              </a:rPr>
              <a:t>А. Зона проведения</a:t>
            </a:r>
            <a:endParaRPr sz="2800" dirty="0">
              <a:solidFill>
                <a:srgbClr val="38761D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" sz="2800" dirty="0">
                <a:solidFill>
                  <a:srgbClr val="38761D"/>
                </a:solidFill>
              </a:rPr>
              <a:t>Б. Зона роста</a:t>
            </a:r>
            <a:endParaRPr sz="2800" dirty="0">
              <a:solidFill>
                <a:srgbClr val="38761D"/>
              </a:solidFill>
            </a:endParaRPr>
          </a:p>
          <a:p>
            <a:pPr marL="0" indent="0">
              <a:lnSpc>
                <a:spcPct val="115000"/>
              </a:lnSpc>
              <a:buClr>
                <a:schemeClr val="dk1"/>
              </a:buClr>
              <a:buSzPts val="1100"/>
              <a:buNone/>
            </a:pPr>
            <a:r>
              <a:rPr lang="ru" sz="2800" dirty="0">
                <a:solidFill>
                  <a:srgbClr val="38761D"/>
                </a:solidFill>
              </a:rPr>
              <a:t>В. Корневой чехлик</a:t>
            </a:r>
            <a:endParaRPr sz="2800" dirty="0">
              <a:solidFill>
                <a:srgbClr val="38761D"/>
              </a:solidFill>
            </a:endParaRPr>
          </a:p>
          <a:p>
            <a:pPr marL="0" indent="0">
              <a:lnSpc>
                <a:spcPct val="115000"/>
              </a:lnSpc>
              <a:buClr>
                <a:schemeClr val="dk1"/>
              </a:buClr>
              <a:buSzPts val="1100"/>
              <a:buNone/>
            </a:pPr>
            <a:r>
              <a:rPr lang="ru" sz="2800" dirty="0">
                <a:solidFill>
                  <a:srgbClr val="38761D"/>
                </a:solidFill>
              </a:rPr>
              <a:t>Д. Зона деления </a:t>
            </a:r>
            <a:endParaRPr sz="2800" dirty="0">
              <a:solidFill>
                <a:srgbClr val="38761D"/>
              </a:solidFill>
            </a:endParaRPr>
          </a:p>
          <a:p>
            <a:pPr marL="0" indent="0">
              <a:lnSpc>
                <a:spcPct val="115000"/>
              </a:lnSpc>
              <a:buClr>
                <a:schemeClr val="dk1"/>
              </a:buClr>
              <a:buSzPts val="1100"/>
              <a:buNone/>
            </a:pPr>
            <a:r>
              <a:rPr lang="ru" sz="2800" dirty="0">
                <a:solidFill>
                  <a:srgbClr val="38761D"/>
                </a:solidFill>
              </a:rPr>
              <a:t>Г.  Зона всасывания</a:t>
            </a:r>
            <a:endParaRPr sz="2800" dirty="0">
              <a:solidFill>
                <a:srgbClr val="38761D"/>
              </a:solidFill>
            </a:endParaRPr>
          </a:p>
          <a:p>
            <a:pPr marL="0" indent="0">
              <a:lnSpc>
                <a:spcPct val="115000"/>
              </a:lnSpc>
              <a:buClr>
                <a:schemeClr val="dk1"/>
              </a:buClr>
              <a:buSzPts val="1100"/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endParaRPr sz="2800" dirty="0"/>
          </a:p>
        </p:txBody>
      </p:sp>
      <p:sp>
        <p:nvSpPr>
          <p:cNvPr id="154" name="Shape 154"/>
          <p:cNvSpPr txBox="1"/>
          <p:nvPr/>
        </p:nvSpPr>
        <p:spPr>
          <a:xfrm>
            <a:off x="4682836" y="1274618"/>
            <a:ext cx="4059989" cy="705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" sz="2000" b="1" i="1">
                <a:solidFill>
                  <a:schemeClr val="dk1"/>
                </a:solidFill>
              </a:rPr>
              <a:t>2. Напишите виды корней, обозначенные цифрами.</a:t>
            </a:r>
            <a:endParaRPr sz="2000" b="1" i="1">
              <a:solidFill>
                <a:schemeClr val="dk1"/>
              </a:solidFill>
            </a:endParaRPr>
          </a:p>
        </p:txBody>
      </p:sp>
      <p:pic>
        <p:nvPicPr>
          <p:cNvPr id="155" name="Shape 1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8250" y="2300676"/>
            <a:ext cx="2727200" cy="3219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4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акур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Сакура</Template>
  <TotalTime>535</TotalTime>
  <Words>76</Words>
  <Application>Microsoft Office PowerPoint</Application>
  <PresentationFormat>Экран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Ariston</vt:lpstr>
      <vt:lpstr>Calibri</vt:lpstr>
      <vt:lpstr>Сакура</vt:lpstr>
      <vt:lpstr>Закрепление </vt:lpstr>
      <vt:lpstr>1. Запишите последовательность расположения  зон корня начиная с наименьшей  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Корень,  его строение и значение</dc:title>
  <dc:creator>Людмила Жукова</dc:creator>
  <dc:description>http://propowerpoint.ru - Бесплатные шаблоны для презентаций. Полезные советы и уроки  PowerPoint .</dc:description>
  <cp:lastModifiedBy>gluk2</cp:lastModifiedBy>
  <cp:revision>38</cp:revision>
  <dcterms:created xsi:type="dcterms:W3CDTF">2016-10-23T17:29:07Z</dcterms:created>
  <dcterms:modified xsi:type="dcterms:W3CDTF">2020-11-15T14:11:07Z</dcterms:modified>
</cp:coreProperties>
</file>