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Merriweather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erriweather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bold.fntdata"/><Relationship Id="rId6" Type="http://schemas.openxmlformats.org/officeDocument/2006/relationships/slide" Target="slides/slide1.xml"/><Relationship Id="rId18" Type="http://schemas.openxmlformats.org/officeDocument/2006/relationships/font" Target="fonts/Merriweath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9b1c8fe15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9b1c8fe15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9b1c8fe158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9b1c8fe158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9b1c8fe158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9b1c8fe158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9b1c8fe158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9b1c8fe158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9b1c8fe158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9b1c8fe158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9b1c8fe158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9b1c8fe158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9b1c8fe158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9b1c8fe158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Характеристики процессора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Володина Арина 8”А” класс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Основные характеристики процессора</a:t>
            </a:r>
            <a:r>
              <a:rPr lang="ru"/>
              <a:t>:</a:t>
            </a:r>
            <a:endParaRPr/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/>
              <a:t>- Компания-разработчик процессоров;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000"/>
              <a:t>- Тактовая частота;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000"/>
              <a:t>- Разрядность;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000"/>
              <a:t>- Объем кэш-памяти;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000"/>
              <a:t>- Частота и разрядность системной шины;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000"/>
              <a:t>- Количество ядер.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1086650" y="393750"/>
            <a:ext cx="2885700" cy="128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Компании-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разработчики процессоров.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4644675" y="500925"/>
            <a:ext cx="4166400" cy="415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04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Крупными производителями процессоров для компьютера являются компании Intel и AMD.</a:t>
            </a:r>
            <a:br>
              <a:rPr lang="ru" sz="1400">
                <a:solidFill>
                  <a:srgbClr val="000000"/>
                </a:solidFill>
              </a:rPr>
            </a:br>
            <a:r>
              <a:rPr lang="ru" sz="1400">
                <a:solidFill>
                  <a:srgbClr val="000000"/>
                </a:solidFill>
              </a:rPr>
              <a:t>Первый процессор для компьютера был произведен в Америке в компании Intel в 1971 году. Несмотря на высокую стоимость, данная модель процессора пользовалась огромным спросом.</a:t>
            </a:r>
            <a:br>
              <a:rPr lang="ru" sz="1400">
                <a:solidFill>
                  <a:srgbClr val="000000"/>
                </a:solidFill>
              </a:rPr>
            </a:br>
            <a:r>
              <a:rPr lang="ru" sz="1400">
                <a:solidFill>
                  <a:srgbClr val="000000"/>
                </a:solidFill>
              </a:rPr>
              <a:t>Компания AMD начала производить процессоры на основе архитектуры процессоров компании iItel. Позже компания Intel расторгла контракт и отменила соглашение об использовании архитектуры процессоров Intel. Таким образом в 1995 году компания AMD начала выпускать свои процессор.</a:t>
            </a:r>
            <a:endParaRPr sz="1400">
              <a:solidFill>
                <a:srgbClr val="000000"/>
              </a:solidFill>
            </a:endParaRPr>
          </a:p>
          <a:p>
            <a:pPr indent="0" lvl="0" marL="457200" marR="30480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3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Тактовая частота. Такт</a:t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ru" sz="1500">
                <a:solidFill>
                  <a:srgbClr val="000000"/>
                </a:solidFill>
                <a:highlight>
                  <a:srgbClr val="F0F2F5"/>
                </a:highlight>
              </a:rPr>
              <a:t>Тактовая частота - показатель скорости выполнения команд за одну секунду.</a:t>
            </a:r>
            <a:endParaRPr sz="1500">
              <a:solidFill>
                <a:srgbClr val="000000"/>
              </a:solidFill>
              <a:highlight>
                <a:srgbClr val="F0F2F5"/>
              </a:highlight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  <a:highlight>
                <a:srgbClr val="F0F2F5"/>
              </a:highlight>
            </a:endParaRPr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ru" sz="1500">
                <a:solidFill>
                  <a:srgbClr val="000000"/>
                </a:solidFill>
                <a:highlight>
                  <a:srgbClr val="F0F2F5"/>
                </a:highlight>
              </a:rPr>
              <a:t>Такт - это промежуток времени необходимый для выполнения простой операции.</a:t>
            </a:r>
            <a:endParaRPr sz="2000">
              <a:solidFill>
                <a:srgbClr val="000000"/>
              </a:solidFill>
              <a:highlight>
                <a:srgbClr val="F0F2F5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Разрядность процессора.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04800" rtl="0" algn="l">
              <a:spcBef>
                <a:spcPts val="0"/>
              </a:spcBef>
              <a:spcAft>
                <a:spcPts val="300"/>
              </a:spcAft>
              <a:buNone/>
            </a:pPr>
            <a:r>
              <a:rPr lang="ru" sz="1500">
                <a:solidFill>
                  <a:srgbClr val="000000"/>
                </a:solidFill>
              </a:rPr>
              <a:t>Разрядность процессора показывает сколько бит данных он может принять и обработать в регистрах за один такт. Если разрядность процессора равна 16-ти, то это означает, что один такт процессором сможет обработать 16 бит информации. Чем выше разрядность процессора, тем выше производительность. В настоящее время широко используется 32- и 64-разрядные процессоры.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600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Кэш-память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4793350" y="330225"/>
            <a:ext cx="3808800" cy="41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500">
                <a:solidFill>
                  <a:srgbClr val="000000"/>
                </a:solidFill>
                <a:highlight>
                  <a:srgbClr val="FFFFFF"/>
                </a:highlight>
              </a:rPr>
              <a:t>Кэш память - это сверхбыстрая энергозависимая память, которая позволяет процессору быстро получить доступ к определенным данным. Кэш-память является буфером, в котором хранятся данные, с которыми процессор взаимодействуют в ходе последних операций. Благодаря этому уменьшается количество обращений процессоров в основной памяти.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Частота и разрядность системной шины.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highlight>
                  <a:srgbClr val="FFFFFF"/>
                </a:highlight>
              </a:rPr>
              <a:t>Частота и разрядность системной шины - это набор сигналов для обмена информации между процессором и внутренними устройствами (оперативная память, постоянное запоминающее устройство, таймер, порты ввода/вывода и т.д.)</a:t>
            </a:r>
            <a:endParaRPr sz="1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500">
                <a:solidFill>
                  <a:srgbClr val="000000"/>
                </a:solidFill>
                <a:highlight>
                  <a:srgbClr val="FFFFFF"/>
                </a:highlight>
              </a:rPr>
              <a:t>В состав системной шины входят адресная шина, шины данных и шины управления.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Количество ядер.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highlight>
                  <a:srgbClr val="FFFFFF"/>
                </a:highlight>
              </a:rPr>
              <a:t>Ядро-основной элемент центрального процессора. Оно представляет собой часть процессора, которая осуществляет выполнение одного потока команд.</a:t>
            </a:r>
            <a:endParaRPr sz="1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500">
                <a:solidFill>
                  <a:srgbClr val="000000"/>
                </a:solidFill>
                <a:highlight>
                  <a:srgbClr val="FFFFFF"/>
                </a:highlight>
              </a:rPr>
              <a:t>Современные технологии в производстве процессоров дают возможность в одном корпусе размещать несколько ядер. При этом каждое ядро способно поддерживать вычисления двух и более потоков. Применение многоядерных процессоров позволяет ускорить работу операционных систем и приложение, поддерживающих многопоточность.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