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2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7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7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1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8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2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96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3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7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2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AFCA1-A40C-4A8B-A94A-62D13C7A083E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FC440-E02E-45DA-B42B-698297812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11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Переваги та недоліки хмарного сховища </a:t>
            </a:r>
            <a:r>
              <a:rPr lang="en-US" b="1" dirty="0" smtClean="0"/>
              <a:t>Google</a:t>
            </a: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995" y="3808967"/>
            <a:ext cx="1287571" cy="12875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368" y="3893829"/>
            <a:ext cx="1078056" cy="10780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77" y="3893829"/>
            <a:ext cx="1005520" cy="100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uk-UA" dirty="0"/>
              <a:t>хмарне сховище </a:t>
            </a:r>
            <a:r>
              <a:rPr lang="en-US" dirty="0"/>
              <a:t>Google Drive?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Google Drive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хмарне</a:t>
            </a:r>
            <a:r>
              <a:rPr lang="ru-RU" dirty="0" smtClean="0"/>
              <a:t> </a:t>
            </a:r>
            <a:r>
              <a:rPr lang="ru-RU" dirty="0" err="1" smtClean="0"/>
              <a:t>сховище</a:t>
            </a:r>
            <a:r>
              <a:rPr lang="ru-RU" dirty="0" smtClean="0"/>
              <a:t>, яке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en-US" dirty="0" smtClean="0"/>
              <a:t>Google Inc.,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на серверах у </a:t>
            </a:r>
            <a:r>
              <a:rPr lang="ru-RU" dirty="0" err="1" smtClean="0"/>
              <a:t>хмарі</a:t>
            </a:r>
            <a:r>
              <a:rPr lang="ru-RU" dirty="0" smtClean="0"/>
              <a:t> і </a:t>
            </a:r>
            <a:r>
              <a:rPr lang="ru-RU" dirty="0" err="1" smtClean="0"/>
              <a:t>ділитися</a:t>
            </a:r>
            <a:r>
              <a:rPr lang="ru-RU" dirty="0" smtClean="0"/>
              <a:t> ними з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користувачами</a:t>
            </a:r>
            <a:r>
              <a:rPr lang="ru-RU" dirty="0" smtClean="0"/>
              <a:t> в Інтернеті¹. </a:t>
            </a:r>
            <a:r>
              <a:rPr lang="en-US" dirty="0" smtClean="0"/>
              <a:t>Google Drive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en-US" dirty="0" smtClean="0"/>
              <a:t>Google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Таблиці</a:t>
            </a:r>
            <a:r>
              <a:rPr lang="ru-RU" dirty="0" smtClean="0"/>
              <a:t> та </a:t>
            </a:r>
            <a:r>
              <a:rPr lang="ru-RU" dirty="0" err="1" smtClean="0"/>
              <a:t>Презентації</a:t>
            </a:r>
            <a:r>
              <a:rPr lang="ru-RU" dirty="0" smtClean="0"/>
              <a:t>, </a:t>
            </a:r>
            <a:r>
              <a:rPr lang="ru-RU" dirty="0" err="1" smtClean="0"/>
              <a:t>офісний</a:t>
            </a:r>
            <a:r>
              <a:rPr lang="ru-RU" dirty="0" smtClean="0"/>
              <a:t> пакет,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спільно</a:t>
            </a:r>
            <a:r>
              <a:rPr lang="ru-RU" dirty="0" smtClean="0"/>
              <a:t> </a:t>
            </a:r>
            <a:r>
              <a:rPr lang="ru-RU" dirty="0" err="1" smtClean="0"/>
              <a:t>редагувати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, </a:t>
            </a:r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, </a:t>
            </a:r>
            <a:r>
              <a:rPr lang="ru-RU" dirty="0" err="1" smtClean="0"/>
              <a:t>презентації</a:t>
            </a:r>
            <a:r>
              <a:rPr lang="ru-RU" dirty="0" smtClean="0"/>
              <a:t>, </a:t>
            </a:r>
            <a:r>
              <a:rPr lang="ru-RU" dirty="0" err="1" smtClean="0"/>
              <a:t>малюнки</a:t>
            </a:r>
            <a:r>
              <a:rPr lang="ru-RU" dirty="0" smtClean="0"/>
              <a:t>, </a:t>
            </a:r>
            <a:r>
              <a:rPr lang="ru-RU" dirty="0" err="1" smtClean="0"/>
              <a:t>форми</a:t>
            </a:r>
            <a:r>
              <a:rPr lang="ru-RU" dirty="0" smtClean="0"/>
              <a:t>, і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9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uk-UA" dirty="0" smtClean="0"/>
              <a:t>хмарного сховища </a:t>
            </a:r>
            <a:r>
              <a:rPr lang="en-US" dirty="0" smtClean="0"/>
              <a:t>Google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Сумісність</a:t>
            </a:r>
            <a:r>
              <a:rPr lang="ru-RU" dirty="0" smtClean="0"/>
              <a:t> з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операційними</a:t>
            </a:r>
            <a:r>
              <a:rPr lang="ru-RU" dirty="0" smtClean="0"/>
              <a:t> системами.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Доступ до </a:t>
            </a:r>
            <a:r>
              <a:rPr lang="en-US" dirty="0" smtClean="0"/>
              <a:t>Google Drive </a:t>
            </a:r>
            <a:r>
              <a:rPr lang="ru-RU" dirty="0" smtClean="0"/>
              <a:t>з будь-</a:t>
            </a:r>
            <a:r>
              <a:rPr lang="ru-RU" dirty="0" err="1" smtClean="0"/>
              <a:t>якого</a:t>
            </a:r>
            <a:r>
              <a:rPr lang="ru-RU" dirty="0" smtClean="0"/>
              <a:t> пристрою, </a:t>
            </a:r>
            <a:r>
              <a:rPr lang="ru-RU" dirty="0" err="1" smtClean="0"/>
              <a:t>підключеного</a:t>
            </a:r>
            <a:r>
              <a:rPr lang="ru-RU" dirty="0" smtClean="0"/>
              <a:t> до </a:t>
            </a:r>
            <a:r>
              <a:rPr lang="ru-RU" dirty="0" err="1" smtClean="0"/>
              <a:t>Інтернету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Інтуїтивно</a:t>
            </a:r>
            <a:r>
              <a:rPr lang="ru-RU" dirty="0" smtClean="0"/>
              <a:t> </a:t>
            </a:r>
            <a:r>
              <a:rPr lang="ru-RU" dirty="0" err="1" smtClean="0"/>
              <a:t>зрозумілий</a:t>
            </a:r>
            <a:r>
              <a:rPr lang="ru-RU" dirty="0" smtClean="0"/>
              <a:t> </a:t>
            </a:r>
            <a:r>
              <a:rPr lang="ru-RU" dirty="0" err="1" smtClean="0"/>
              <a:t>простий</a:t>
            </a:r>
            <a:r>
              <a:rPr lang="ru-RU" dirty="0" smtClean="0"/>
              <a:t> </a:t>
            </a:r>
            <a:r>
              <a:rPr lang="ru-RU" dirty="0" err="1" smtClean="0"/>
              <a:t>інтерфейс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Гнучке</a:t>
            </a:r>
            <a:r>
              <a:rPr lang="ru-RU" dirty="0" smtClean="0"/>
              <a:t> </a:t>
            </a:r>
            <a:r>
              <a:rPr lang="ru-RU" dirty="0" err="1" smtClean="0"/>
              <a:t>керування</a:t>
            </a:r>
            <a:r>
              <a:rPr lang="ru-RU" dirty="0" smtClean="0"/>
              <a:t> доступом до </a:t>
            </a:r>
            <a:r>
              <a:rPr lang="ru-RU" dirty="0" err="1" smtClean="0"/>
              <a:t>файлів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обмежень</a:t>
            </a:r>
            <a:r>
              <a:rPr lang="ru-RU" dirty="0" smtClean="0"/>
              <a:t> на </a:t>
            </a:r>
            <a:r>
              <a:rPr lang="ru-RU" dirty="0" err="1" smtClean="0"/>
              <a:t>розмір</a:t>
            </a:r>
            <a:r>
              <a:rPr lang="ru-RU" dirty="0" smtClean="0"/>
              <a:t> файлу.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Можливість</a:t>
            </a:r>
            <a:r>
              <a:rPr lang="ru-RU" dirty="0" smtClean="0"/>
              <a:t> резервного </a:t>
            </a:r>
            <a:r>
              <a:rPr lang="ru-RU" dirty="0" err="1" smtClean="0"/>
              <a:t>копіювання</a:t>
            </a:r>
            <a:r>
              <a:rPr lang="ru-RU" dirty="0" smtClean="0"/>
              <a:t> </a:t>
            </a:r>
            <a:r>
              <a:rPr lang="ru-RU" dirty="0" err="1" smtClean="0"/>
              <a:t>системних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та </a:t>
            </a:r>
            <a:r>
              <a:rPr lang="ru-RU" dirty="0" err="1" smtClean="0"/>
              <a:t>налаштувань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одночасного</a:t>
            </a:r>
            <a:r>
              <a:rPr lang="ru-RU" dirty="0" smtClean="0"/>
              <a:t> </a:t>
            </a:r>
            <a:r>
              <a:rPr lang="ru-RU" dirty="0" err="1" smtClean="0"/>
              <a:t>редагування</a:t>
            </a:r>
            <a:r>
              <a:rPr lang="ru-RU" dirty="0" smtClean="0"/>
              <a:t> файлу </a:t>
            </a:r>
            <a:r>
              <a:rPr lang="ru-RU" dirty="0" err="1" smtClean="0"/>
              <a:t>декількома</a:t>
            </a:r>
            <a:r>
              <a:rPr lang="ru-RU" dirty="0" smtClean="0"/>
              <a:t> людьми в </a:t>
            </a:r>
            <a:r>
              <a:rPr lang="ru-RU" dirty="0" err="1" smtClean="0"/>
              <a:t>режимі</a:t>
            </a:r>
            <a:r>
              <a:rPr lang="ru-RU" dirty="0" smtClean="0"/>
              <a:t> реального часу.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Безкоштовні</a:t>
            </a:r>
            <a:r>
              <a:rPr lang="ru-RU" dirty="0" smtClean="0"/>
              <a:t> 15 ГБ для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кожного </a:t>
            </a:r>
            <a:r>
              <a:rPr lang="ru-RU" dirty="0" err="1" smtClean="0"/>
              <a:t>користувача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Зручна</a:t>
            </a:r>
            <a:r>
              <a:rPr lang="ru-RU" dirty="0" smtClean="0"/>
              <a:t> </a:t>
            </a:r>
            <a:r>
              <a:rPr lang="ru-RU" dirty="0" err="1" smtClean="0"/>
              <a:t>взаємодія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сервісами</a:t>
            </a:r>
            <a:r>
              <a:rPr lang="ru-RU" dirty="0" smtClean="0"/>
              <a:t> </a:t>
            </a:r>
            <a:r>
              <a:rPr lang="en-US" dirty="0" smtClean="0"/>
              <a:t>Google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єдиному</a:t>
            </a:r>
            <a:r>
              <a:rPr lang="ru-RU" dirty="0" smtClean="0"/>
              <a:t> </a:t>
            </a:r>
            <a:r>
              <a:rPr lang="ru-RU" dirty="0" err="1" smtClean="0"/>
              <a:t>обліковому</a:t>
            </a:r>
            <a:r>
              <a:rPr lang="ru-RU" dirty="0" smtClean="0"/>
              <a:t> </a:t>
            </a:r>
            <a:r>
              <a:rPr lang="ru-RU" dirty="0" err="1" smtClean="0"/>
              <a:t>запису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50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Недоліки</a:t>
            </a:r>
            <a:r>
              <a:rPr lang="ru-RU" dirty="0" smtClean="0"/>
              <a:t> </a:t>
            </a:r>
            <a:r>
              <a:rPr lang="uk-UA" dirty="0" smtClean="0"/>
              <a:t>хмарного сховища </a:t>
            </a:r>
            <a:r>
              <a:rPr lang="en-US" dirty="0" smtClean="0"/>
              <a:t>Google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Робота з </a:t>
            </a:r>
            <a:r>
              <a:rPr lang="ru-RU" dirty="0" err="1" smtClean="0"/>
              <a:t>сервісом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доступу до </a:t>
            </a:r>
            <a:r>
              <a:rPr lang="ru-RU" dirty="0" err="1" smtClean="0"/>
              <a:t>Інтернету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⁷. В</a:t>
            </a:r>
            <a:r>
              <a:rPr lang="en-US" dirty="0" err="1" smtClean="0"/>
              <a:t>i</a:t>
            </a:r>
            <a:r>
              <a:rPr lang="ru-RU" dirty="0" err="1" smtClean="0"/>
              <a:t>дсутн</a:t>
            </a:r>
            <a:r>
              <a:rPr lang="en-US" dirty="0" err="1" smtClean="0"/>
              <a:t>i</a:t>
            </a:r>
            <a:r>
              <a:rPr lang="ru-RU" dirty="0" err="1" smtClean="0"/>
              <a:t>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погане</a:t>
            </a:r>
            <a:r>
              <a:rPr lang="ru-RU" dirty="0" smtClean="0"/>
              <a:t> </a:t>
            </a:r>
            <a:r>
              <a:rPr lang="ru-RU" dirty="0" err="1" smtClean="0"/>
              <a:t>з'єднання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перегляд та </a:t>
            </a:r>
            <a:r>
              <a:rPr lang="ru-RU" dirty="0" err="1" smtClean="0"/>
              <a:t>редагування</a:t>
            </a:r>
            <a:r>
              <a:rPr lang="ru-RU" dirty="0" smtClean="0"/>
              <a:t> файл</a:t>
            </a:r>
            <a:r>
              <a:rPr lang="en-US" dirty="0" err="1" smtClean="0"/>
              <a:t>i</a:t>
            </a:r>
            <a:r>
              <a:rPr lang="ru-RU" dirty="0" smtClean="0"/>
              <a:t>в практично </a:t>
            </a:r>
            <a:r>
              <a:rPr lang="ru-RU" dirty="0" err="1" smtClean="0"/>
              <a:t>неможливим</a:t>
            </a:r>
            <a:r>
              <a:rPr lang="ru-RU" dirty="0" smtClean="0"/>
              <a:t>⁷.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Проблеми</a:t>
            </a:r>
            <a:r>
              <a:rPr lang="ru-RU" dirty="0" smtClean="0"/>
              <a:t> з </a:t>
            </a:r>
            <a:r>
              <a:rPr lang="ru-RU" dirty="0" err="1" smtClean="0"/>
              <a:t>безпекою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– будь-</a:t>
            </a:r>
            <a:r>
              <a:rPr lang="ru-RU" dirty="0" err="1" smtClean="0"/>
              <a:t>який</a:t>
            </a:r>
            <a:r>
              <a:rPr lang="ru-RU" dirty="0" smtClean="0"/>
              <a:t> файл,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потрапив</a:t>
            </a:r>
            <a:r>
              <a:rPr lang="ru-RU" dirty="0" smtClean="0"/>
              <a:t> в </a:t>
            </a:r>
            <a:r>
              <a:rPr lang="ru-RU" dirty="0" err="1" smtClean="0"/>
              <a:t>Інтернет</a:t>
            </a:r>
            <a:r>
              <a:rPr lang="ru-RU" dirty="0" smtClean="0"/>
              <a:t>,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потенц</a:t>
            </a:r>
            <a:r>
              <a:rPr lang="en-US" dirty="0" err="1" smtClean="0"/>
              <a:t>i</a:t>
            </a:r>
            <a:r>
              <a:rPr lang="ru-RU" dirty="0" err="1" smtClean="0"/>
              <a:t>йно</a:t>
            </a:r>
            <a:r>
              <a:rPr lang="ru-RU" dirty="0" smtClean="0"/>
              <a:t> </a:t>
            </a:r>
            <a:r>
              <a:rPr lang="ru-RU" dirty="0" err="1" smtClean="0"/>
              <a:t>уразливим</a:t>
            </a:r>
            <a:r>
              <a:rPr lang="ru-RU" dirty="0" smtClean="0"/>
              <a:t> до </a:t>
            </a:r>
            <a:r>
              <a:rPr lang="ru-RU" dirty="0" err="1" smtClean="0"/>
              <a:t>пох</a:t>
            </a:r>
            <a:r>
              <a:rPr lang="uk-UA" dirty="0" err="1" smtClean="0"/>
              <a:t>и</a:t>
            </a:r>
            <a:r>
              <a:rPr lang="ru-RU" dirty="0" err="1" smtClean="0"/>
              <a:t>щення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 smtClean="0"/>
              <a:t>Обмежений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бескоштовного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– для </a:t>
            </a:r>
            <a:r>
              <a:rPr lang="ru-RU" dirty="0" err="1" smtClean="0"/>
              <a:t>додаткового</a:t>
            </a:r>
            <a:r>
              <a:rPr lang="ru-RU" dirty="0" smtClean="0"/>
              <a:t> простору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платити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713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Хмарне сховище </a:t>
            </a:r>
            <a:r>
              <a:rPr lang="en-US" dirty="0" smtClean="0"/>
              <a:t>Google Drive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 </a:t>
            </a:r>
            <a:r>
              <a:rPr lang="ru-RU" dirty="0" err="1" smtClean="0"/>
              <a:t>безл</a:t>
            </a:r>
            <a:r>
              <a:rPr lang="en-US" dirty="0" err="1" smtClean="0"/>
              <a:t>i</a:t>
            </a:r>
            <a:r>
              <a:rPr lang="ru-RU" dirty="0" smtClean="0"/>
              <a:t>ч </a:t>
            </a:r>
            <a:r>
              <a:rPr lang="ru-RU" dirty="0" err="1" smtClean="0"/>
              <a:t>переваг</a:t>
            </a:r>
            <a:r>
              <a:rPr lang="ru-RU" dirty="0" smtClean="0"/>
              <a:t>, таких як </a:t>
            </a:r>
            <a:r>
              <a:rPr lang="ru-RU" dirty="0" err="1" smtClean="0"/>
              <a:t>безпечне</a:t>
            </a:r>
            <a:r>
              <a:rPr lang="ru-RU" dirty="0" smtClean="0"/>
              <a:t> </a:t>
            </a:r>
            <a:r>
              <a:rPr lang="ru-RU" dirty="0" err="1" smtClean="0"/>
              <a:t>збер</a:t>
            </a:r>
            <a:r>
              <a:rPr lang="en-US" dirty="0" err="1" smtClean="0"/>
              <a:t>i</a:t>
            </a:r>
            <a:r>
              <a:rPr lang="ru-RU" dirty="0" err="1" smtClean="0"/>
              <a:t>гання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гнучке</a:t>
            </a:r>
            <a:r>
              <a:rPr lang="ru-RU" dirty="0" smtClean="0"/>
              <a:t> </a:t>
            </a:r>
            <a:r>
              <a:rPr lang="ru-RU" dirty="0" err="1" smtClean="0"/>
              <a:t>керування</a:t>
            </a:r>
            <a:r>
              <a:rPr lang="ru-RU" dirty="0" smtClean="0"/>
              <a:t> доступом до файл</a:t>
            </a:r>
            <a:r>
              <a:rPr lang="en-US" dirty="0" err="1" smtClean="0"/>
              <a:t>i</a:t>
            </a:r>
            <a:r>
              <a:rPr lang="ru-RU" dirty="0" smtClean="0"/>
              <a:t>в та </a:t>
            </a:r>
            <a:r>
              <a:rPr lang="ru-RU" dirty="0" err="1" smtClean="0"/>
              <a:t>можлив</a:t>
            </a:r>
            <a:r>
              <a:rPr lang="en-US" dirty="0" err="1" smtClean="0"/>
              <a:t>i</a:t>
            </a:r>
            <a:r>
              <a:rPr lang="ru-RU" dirty="0" err="1" smtClean="0"/>
              <a:t>сть</a:t>
            </a:r>
            <a:r>
              <a:rPr lang="ru-RU" dirty="0" smtClean="0"/>
              <a:t> </a:t>
            </a:r>
            <a:r>
              <a:rPr lang="ru-RU" dirty="0" err="1" smtClean="0"/>
              <a:t>одночасного</a:t>
            </a:r>
            <a:r>
              <a:rPr lang="ru-RU" dirty="0" smtClean="0"/>
              <a:t> </a:t>
            </a:r>
            <a:r>
              <a:rPr lang="ru-RU" dirty="0" err="1" smtClean="0"/>
              <a:t>редагування</a:t>
            </a:r>
            <a:r>
              <a:rPr lang="ru-RU" dirty="0" smtClean="0"/>
              <a:t> файл</a:t>
            </a:r>
            <a:r>
              <a:rPr lang="en-US" dirty="0" err="1" smtClean="0"/>
              <a:t>i</a:t>
            </a:r>
            <a:r>
              <a:rPr lang="ru-RU" dirty="0" smtClean="0"/>
              <a:t>в. </a:t>
            </a:r>
            <a:r>
              <a:rPr lang="ru-RU" dirty="0" err="1" smtClean="0"/>
              <a:t>Однак</a:t>
            </a:r>
            <a:r>
              <a:rPr lang="ru-RU" dirty="0" smtClean="0"/>
              <a:t>, як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en-US" dirty="0" err="1" smtClean="0"/>
              <a:t>i</a:t>
            </a:r>
            <a:r>
              <a:rPr lang="ru-RU" dirty="0" err="1" smtClean="0"/>
              <a:t>нший</a:t>
            </a:r>
            <a:r>
              <a:rPr lang="ru-RU" dirty="0" smtClean="0"/>
              <a:t> </a:t>
            </a:r>
            <a:r>
              <a:rPr lang="ru-RU" dirty="0" err="1" smtClean="0"/>
              <a:t>серв</a:t>
            </a:r>
            <a:r>
              <a:rPr lang="en-US" dirty="0" err="1" smtClean="0"/>
              <a:t>i</a:t>
            </a:r>
            <a:r>
              <a:rPr lang="ru-RU" dirty="0" smtClean="0"/>
              <a:t>с, в</a:t>
            </a:r>
            <a:r>
              <a:rPr lang="en-US" dirty="0" err="1" smtClean="0"/>
              <a:t>i</a:t>
            </a:r>
            <a:r>
              <a:rPr lang="ru-RU" dirty="0" smtClean="0"/>
              <a:t>н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недол</a:t>
            </a:r>
            <a:r>
              <a:rPr lang="en-US" dirty="0" err="1" smtClean="0"/>
              <a:t>i</a:t>
            </a:r>
            <a:r>
              <a:rPr lang="ru-RU" dirty="0" err="1" smtClean="0"/>
              <a:t>ки</a:t>
            </a:r>
            <a:r>
              <a:rPr lang="ru-RU" dirty="0" smtClean="0"/>
              <a:t>. </a:t>
            </a:r>
            <a:r>
              <a:rPr lang="ru-RU" dirty="0" err="1" smtClean="0"/>
              <a:t>Користувачам</a:t>
            </a:r>
            <a:r>
              <a:rPr lang="ru-RU" dirty="0" smtClean="0"/>
              <a:t> </a:t>
            </a:r>
            <a:r>
              <a:rPr lang="ru-RU" dirty="0" err="1" smtClean="0"/>
              <a:t>сл</a:t>
            </a:r>
            <a:r>
              <a:rPr lang="en-US" dirty="0" err="1" smtClean="0"/>
              <a:t>i</a:t>
            </a:r>
            <a:r>
              <a:rPr lang="ru-RU" dirty="0" smtClean="0"/>
              <a:t>д бути </a:t>
            </a:r>
            <a:r>
              <a:rPr lang="ru-RU" dirty="0" err="1" smtClean="0"/>
              <a:t>обережними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проблем з доступом до </a:t>
            </a:r>
            <a:r>
              <a:rPr lang="ru-RU" dirty="0" err="1" smtClean="0"/>
              <a:t>Інтернету</a:t>
            </a:r>
            <a:r>
              <a:rPr lang="ru-RU" dirty="0" smtClean="0"/>
              <a:t> та </a:t>
            </a:r>
            <a:r>
              <a:rPr lang="ru-RU" dirty="0" err="1" smtClean="0"/>
              <a:t>безпекою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сл</a:t>
            </a:r>
            <a:r>
              <a:rPr lang="en-US" dirty="0" err="1" smtClean="0"/>
              <a:t>i</a:t>
            </a:r>
            <a:r>
              <a:rPr lang="ru-RU" dirty="0" smtClean="0"/>
              <a:t>д </a:t>
            </a:r>
            <a:r>
              <a:rPr lang="ru-RU" dirty="0" err="1" smtClean="0"/>
              <a:t>розглядати</a:t>
            </a:r>
            <a:r>
              <a:rPr lang="ru-RU" dirty="0" smtClean="0"/>
              <a:t> ц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перед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будь-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хмарного</a:t>
            </a:r>
            <a:r>
              <a:rPr lang="ru-RU" dirty="0" smtClean="0"/>
              <a:t> </a:t>
            </a:r>
            <a:r>
              <a:rPr lang="ru-RU" dirty="0" err="1" smtClean="0"/>
              <a:t>сховища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4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322</Words>
  <Application>Microsoft Office PowerPoint</Application>
  <PresentationFormat>Широкоэкранный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Тема Office</vt:lpstr>
      <vt:lpstr>Переваги та недоліки хмарного сховища Google</vt:lpstr>
      <vt:lpstr>Що таке хмарне сховище Google Drive?</vt:lpstr>
      <vt:lpstr>Переваги хмарного сховища Google</vt:lpstr>
      <vt:lpstr>Недоліки хмарного сховища Google</vt:lpstr>
      <vt:lpstr>Висновок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Переваги та недоліки хмарного сховища Google</dc:title>
  <dc:creator>Fedorov D.</dc:creator>
  <cp:lastModifiedBy>Fedorov D.</cp:lastModifiedBy>
  <cp:revision>4</cp:revision>
  <dcterms:created xsi:type="dcterms:W3CDTF">2023-10-07T20:04:10Z</dcterms:created>
  <dcterms:modified xsi:type="dcterms:W3CDTF">2023-10-07T20:30:40Z</dcterms:modified>
</cp:coreProperties>
</file>