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50" d="100"/>
          <a:sy n="50" d="100"/>
        </p:scale>
        <p:origin x="1476" y="47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30AF0-C4EE-49C6-BF0B-4D4ECFA8EAB3}" type="datetimeFigureOut">
              <a:rPr lang="en-US" smtClean="0"/>
              <a:t>11/14/2019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E07F9-B9B6-4232-8DBA-BEAF7FD463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97563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30AF0-C4EE-49C6-BF0B-4D4ECFA8EAB3}" type="datetimeFigureOut">
              <a:rPr lang="en-US" smtClean="0"/>
              <a:t>11/14/2019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E07F9-B9B6-4232-8DBA-BEAF7FD463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32623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30AF0-C4EE-49C6-BF0B-4D4ECFA8EAB3}" type="datetimeFigureOut">
              <a:rPr lang="en-US" smtClean="0"/>
              <a:t>11/14/2019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E07F9-B9B6-4232-8DBA-BEAF7FD463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68789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30AF0-C4EE-49C6-BF0B-4D4ECFA8EAB3}" type="datetimeFigureOut">
              <a:rPr lang="en-US" smtClean="0"/>
              <a:t>11/14/2019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E07F9-B9B6-4232-8DBA-BEAF7FD463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01742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30AF0-C4EE-49C6-BF0B-4D4ECFA8EAB3}" type="datetimeFigureOut">
              <a:rPr lang="en-US" smtClean="0"/>
              <a:t>11/14/2019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E07F9-B9B6-4232-8DBA-BEAF7FD463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73357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30AF0-C4EE-49C6-BF0B-4D4ECFA8EAB3}" type="datetimeFigureOut">
              <a:rPr lang="en-US" smtClean="0"/>
              <a:t>11/14/2019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E07F9-B9B6-4232-8DBA-BEAF7FD463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50828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30AF0-C4EE-49C6-BF0B-4D4ECFA8EAB3}" type="datetimeFigureOut">
              <a:rPr lang="en-US" smtClean="0"/>
              <a:t>11/14/2019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E07F9-B9B6-4232-8DBA-BEAF7FD463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75878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30AF0-C4EE-49C6-BF0B-4D4ECFA8EAB3}" type="datetimeFigureOut">
              <a:rPr lang="en-US" smtClean="0"/>
              <a:t>11/14/2019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E07F9-B9B6-4232-8DBA-BEAF7FD463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60524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30AF0-C4EE-49C6-BF0B-4D4ECFA8EAB3}" type="datetimeFigureOut">
              <a:rPr lang="en-US" smtClean="0"/>
              <a:t>11/14/2019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E07F9-B9B6-4232-8DBA-BEAF7FD463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78417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30AF0-C4EE-49C6-BF0B-4D4ECFA8EAB3}" type="datetimeFigureOut">
              <a:rPr lang="en-US" smtClean="0"/>
              <a:t>11/14/2019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E07F9-B9B6-4232-8DBA-BEAF7FD463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04396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30AF0-C4EE-49C6-BF0B-4D4ECFA8EAB3}" type="datetimeFigureOut">
              <a:rPr lang="en-US" smtClean="0"/>
              <a:t>11/14/2019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E07F9-B9B6-4232-8DBA-BEAF7FD463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82875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130AF0-C4EE-49C6-BF0B-4D4ECFA8EAB3}" type="datetimeFigureOut">
              <a:rPr lang="en-US" smtClean="0"/>
              <a:t>11/14/2019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2E07F9-B9B6-4232-8DBA-BEAF7FD463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15306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29058"/>
            <a:ext cx="12399818" cy="7827818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025236" y="1468914"/>
            <a:ext cx="10349345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atin typeface="Bahnschrift" panose="020B0502040204020203" pitchFamily="34" charset="0"/>
              </a:rPr>
              <a:t>Занимайте свои места в зале не позже третьего звонка. Если они в середине ряда, то следует сесть на них заранее, чтобы потом не беспокоить уже сидящих по краям от вас. Если же ваши места расположены не в середине ряда, то можете позволить себе немного задержаться, чтобы потом не вставать много раз, пропуская сидящих в середине зрителей.</a:t>
            </a:r>
            <a:endParaRPr lang="en-US" sz="3200" b="1" dirty="0">
              <a:latin typeface="Bahnschrif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770649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29058"/>
            <a:ext cx="12399818" cy="7827818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491836" y="730251"/>
            <a:ext cx="11416146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atin typeface="Bahnschrift" panose="020B0502040204020203" pitchFamily="34" charset="0"/>
              </a:rPr>
              <a:t>Если вы обнаружили, что ваши места заняты — предъявите сидящим на них свои билеты и вежливо попросите их освободить. Если же произошла ошибка и на одно место было выписано сразу несколько билетов, то обратитесь к служащим театра, они обязаны решить возникшую проблему.</a:t>
            </a:r>
          </a:p>
          <a:p>
            <a:pPr algn="ctr"/>
            <a:r>
              <a:rPr lang="ru-RU" sz="3200" b="1" dirty="0" smtClean="0">
                <a:latin typeface="Bahnschrift" panose="020B0502040204020203" pitchFamily="34" charset="0"/>
              </a:rPr>
              <a:t>Помните, что занимать чужие места неприлично. Во-первых, вы доставляете беспокойство тем людям, которым придётся доказывать, что это их места. А, во-вторых, вам самим будет неловко, когда на глазах у всего зала вас будут «прогонять».</a:t>
            </a:r>
            <a:endParaRPr lang="en-US" sz="3200" b="1" dirty="0">
              <a:latin typeface="Bahnschrif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3309672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156</Words>
  <Application>Microsoft Office PowerPoint</Application>
  <PresentationFormat>Широкоэкранный</PresentationFormat>
  <Paragraphs>3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7" baseType="lpstr">
      <vt:lpstr>Arial</vt:lpstr>
      <vt:lpstr>Bahnschrift</vt:lpstr>
      <vt:lpstr>Calibri</vt:lpstr>
      <vt:lpstr>Calibri Light</vt:lpstr>
      <vt:lpstr>Тема Office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ЗОЯ</dc:creator>
  <cp:lastModifiedBy>ЗОЯ</cp:lastModifiedBy>
  <cp:revision>1</cp:revision>
  <dcterms:created xsi:type="dcterms:W3CDTF">2019-11-14T11:08:45Z</dcterms:created>
  <dcterms:modified xsi:type="dcterms:W3CDTF">2019-11-14T11:13:18Z</dcterms:modified>
</cp:coreProperties>
</file>