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6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ED4D0F3-C8C9-4987-A64C-FF448E70313D}" type="datetimeFigureOut">
              <a:rPr lang="ru-RU" smtClean="0"/>
              <a:t>24.04.2014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05188EF-A630-4E41-8588-4DE04F1EEE0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1%80%D0%B5%D0%B7%D0%B5%D1%80%D1%84%D0%BE%D1%80%D0%B4&amp;fp=0&amp;pos=0&amp;uinfo=ww-1266-wh-644-fw-1041-fh-448-pd-1&amp;rpt=simage&amp;img_url=http%3A%2F%2Fupload.wikimedia.org%2Fwikipedia%2Fcommons%2Fthumb%2Fd%2Fde%2FErnest_Rutherford_1908.jpg%2F220px-Ernest_Rutherford_1908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http://school.ort.spb.ru/library/physics/11class/lesson_36/Eqn1.gif" TargetMode="External"/><Relationship Id="rId5" Type="http://schemas.openxmlformats.org/officeDocument/2006/relationships/image" Target="../media/image5.gif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images.yandex.ru/yandsearch?text=%D1%80%D0%B5%D0%B7%D0%B5%D1%80%D1%84%D0%BE%D1%80%D0%B4&amp;fp=0&amp;pos=21&amp;uinfo=ww-1266-wh-644-fw-1041-fh-448-pd-1&amp;rpt=simage&amp;img_url=http%3A%2F%2Fdita2indesign.sourceforge.net%2Fdita_gutenberg_samples%2Fdita_outline_of_science%2Fhtml%2Fchapters%2Fimages%2Fimage388a_sm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p=1&amp;text=%D0%BF%D1%80%D0%BE%D1%82%D0%BE%D0%BD-%D1%8D%D0%BB%D0%B5%D0%BA%D1%82%D1%80%D0%BE%D0%BD%D0%BD%D0%BE%D0%B9%20%D0%BC%D0%BE%D0%B4%D0%B5%D0%BB%D0%B8%20%D1%8F%D0%B4%D1%80%D0%B0%20%D1%80%D0%B5%D0%B7%D0%B5%D1%80%D1%84%D0%BE%D1%80%D0%B4%D0%B0&amp;fp=1&amp;pos=33&amp;uinfo=ww-1266-wh-644-fw-1041-fh-448-pd-1&amp;rpt=simage&amp;img_url=http%3A%2F%2Fmodernlib.ru%2Fbooks%2Fazimov_ayzek%2Fkratkaya_istoriya_himii_razvitie_idey_i_predstavleniy_v_himii%2Fpic_30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yandex.ru/yandsearch?p=1&amp;text=%D0%BF%D1%80%D0%BE%D1%82%D0%BE%D0%BD-%D1%8D%D0%BB%D0%B5%D0%BA%D1%82%D1%80%D0%BE%D0%BD%D0%BD%D0%BE%D0%B9%20%D0%BC%D0%BE%D0%B4%D0%B5%D0%BB%D0%B8%20%D1%8F%D0%B4%D1%80%D0%B0%20%D1%80%D0%B5%D0%B7%D0%B5%D1%80%D1%84%D0%BE%D1%80%D0%B4%D0%B0&amp;fp=1&amp;pos=38&amp;uinfo=ww-1266-wh-644-fw-1041-fh-448-pd-1&amp;rpt=simage&amp;img_url=http%3A%2F%2Fwww.nobelprize.org%2Fnobel_prizes%2Fchemistry%2Flaureates%2F1908%2Frutherford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Протон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14710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1368152"/>
          </a:xfrm>
        </p:spPr>
        <p:txBody>
          <a:bodyPr>
            <a:normAutofit fontScale="92500"/>
          </a:bodyPr>
          <a:lstStyle/>
          <a:p>
            <a:r>
              <a:rPr lang="ru-RU" b="1" dirty="0" err="1"/>
              <a:t>Прото́н</a:t>
            </a:r>
            <a:r>
              <a:rPr lang="ru-RU" dirty="0"/>
              <a:t> (от др.-греч. </a:t>
            </a:r>
            <a:r>
              <a:rPr lang="ru-RU" dirty="0"/>
              <a:t>π</a:t>
            </a:r>
            <a:r>
              <a:rPr lang="ru-RU" dirty="0" err="1"/>
              <a:t>ρῶτος</a:t>
            </a:r>
            <a:r>
              <a:rPr lang="ru-RU" dirty="0"/>
              <a:t> — первый, основной) — стабильная элементарная частица. входящая в состав всех ядер атомов химических </a:t>
            </a:r>
            <a:r>
              <a:rPr lang="ru-RU" dirty="0" smtClean="0"/>
              <a:t>элементов.</a:t>
            </a:r>
          </a:p>
          <a:p>
            <a:endParaRPr lang="ru-RU" dirty="0"/>
          </a:p>
        </p:txBody>
      </p:sp>
      <p:pic>
        <p:nvPicPr>
          <p:cNvPr id="1026" name="Picture 2" descr="http://itword.org/wp-content/uploads/2013/01/prot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844824"/>
            <a:ext cx="6120680" cy="440259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429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320480" y="3212976"/>
            <a:ext cx="4644008" cy="244827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http://cdn.dipity.com/uploads/events/98392bf7297fb1358d7c6920335d3a34_1M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24" y="1626196"/>
            <a:ext cx="4104456" cy="5090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6024" y="404664"/>
            <a:ext cx="8748464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1919 году Э. Резерфорд обнаружил ядра атома водорода в продуктах расщепления ядер атомов многих элементов. Резерфорд назвал эту частицу протоном. Он высказал предположение, что протоны входят в состав всех атомных ядер. Считается, что впервые Резерфорд обнаружил протоны в ядерной реакции азота с гелием (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-частицами):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 descr="http://school.ort.spb.ru/library/physics/11class/lesson_36/Eqn1.gif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988840"/>
            <a:ext cx="3081758" cy="535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320480" y="342900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Таким образом, в опыте Резерфорда было открыто явление расщепления ядер азота и других элементов при ударах быстрых a-частиц и показано, что протоны входят в состав ядер атомов. 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349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После открытия протона было высказано предположение, что ядра атомов состоят из одних протонов. Однако это предположение оказалось несостоятельным, так как отношение заряда ядра к его массе не остается постоянным для разных ядер, как это было бы, если бы в состав ядер входили одни протоны. Для более тяжелых ядер это отношение оказывается меньше, чем для легких, т. е. при переходе к более тяжелым ядрам масса ядра растет быстрее, чем заряд.</a:t>
            </a:r>
          </a:p>
        </p:txBody>
      </p:sp>
      <p:pic>
        <p:nvPicPr>
          <p:cNvPr id="3074" name="Picture 2" descr="14624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348880"/>
            <a:ext cx="4320480" cy="42073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6379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nkfu.com/wp-content/uploads/2013/01/Ernest-Rutherford-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226" y="1750848"/>
            <a:ext cx="4248472" cy="489654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-9074" y="0"/>
            <a:ext cx="915307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1920 г. Резерфорд высказал гипотезу о существовании в составе ядер жестко связанной компактной протон-электронной пары, представляющей собой электрически нейтральное образование – частицу с массой, приблизительно равной массе протона. Он даже придумал название этой гипотетической частице – нейтрон. Эта гипотеза получила название протон-электронной модели ядра. Но экспериментальные факты не подтвердили эту модель.</a:t>
            </a:r>
          </a:p>
        </p:txBody>
      </p:sp>
    </p:spTree>
    <p:extLst>
      <p:ext uri="{BB962C8B-B14F-4D97-AF65-F5344CB8AC3E}">
        <p14:creationId xmlns:p14="http://schemas.microsoft.com/office/powerpoint/2010/main" val="2482735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Точнее открытие протона связано с открытием атомного ядра. Оно было сделано Резерфордом в результате бомбардировки атомов азота высоко энергетическими ?-частицами. Резерфорд заключил, что «ядро атома азота распадается вследствие громадных сил, развивающихся при столкновении с быстрой ?-частицей, и что освобождающийся водородный атом образует составную часть ядра азота». </a:t>
            </a:r>
          </a:p>
        </p:txBody>
      </p:sp>
      <p:pic>
        <p:nvPicPr>
          <p:cNvPr id="5122" name="Picture 2" descr="tra10-2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635" y="1916832"/>
            <a:ext cx="2808312" cy="280831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 descr="http://chemistry-chemists.com/N2_2012/U1-1/image/23.pn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501008"/>
            <a:ext cx="5554213" cy="2808311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1000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1920 г. ядра атома водорода были названы Резерфордом протонами (протон по-гречески означает простейший, первичный). Были и другие предложения по поводу названия. Так, например, предлагалось название «барон» (</a:t>
            </a:r>
            <a:r>
              <a:rPr lang="ru-RU" dirty="0" err="1"/>
              <a:t>барос</a:t>
            </a:r>
            <a:r>
              <a:rPr lang="ru-RU" dirty="0"/>
              <a:t> по-гречески означает тяжесть). Однако оно подчеркивало только одну особенность ядра водорода – его массу. Термин «протон» был существенно глубже и содержательнее, отражая фундаментальность протона, ибо протон – это простейшее ядро – ядро самого легкого изотопа водорода. Это, несомненно, один из наиболее удачных терминов в физике элементарных частиц. Таким образом, протоны — это частицы с единичным положительным зарядом и массой, в 1840 раз превышающей массу электрона.</a:t>
            </a:r>
          </a:p>
        </p:txBody>
      </p:sp>
      <p:pic>
        <p:nvPicPr>
          <p:cNvPr id="6146" name="Picture 2" descr="http://www.scrigroup.com/files/personalitati/123_poze/image00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877715"/>
            <a:ext cx="2808312" cy="3980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7164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2993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22</TotalTime>
  <Words>406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Аптека</vt:lpstr>
      <vt:lpstr>Протон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Протон</dc:title>
  <dc:creator>пк</dc:creator>
  <cp:lastModifiedBy>пк</cp:lastModifiedBy>
  <cp:revision>3</cp:revision>
  <dcterms:created xsi:type="dcterms:W3CDTF">2014-04-24T14:40:01Z</dcterms:created>
  <dcterms:modified xsi:type="dcterms:W3CDTF">2014-04-24T15:03:00Z</dcterms:modified>
</cp:coreProperties>
</file>