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289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4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4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88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4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9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7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0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9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1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5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0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0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2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E42D61-BD01-4D93-9242-B0CFECC09F9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92C042-D474-44F0-8891-AF07F440B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7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6347D-A645-4DC6-8231-EEC59B50AA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Животные, занесенные в красную книгу хабаровского края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47432F-4F22-4AEE-B0BC-69717AD70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 : ….</a:t>
            </a:r>
          </a:p>
        </p:txBody>
      </p:sp>
    </p:spTree>
    <p:extLst>
      <p:ext uri="{BB962C8B-B14F-4D97-AF65-F5344CB8AC3E}">
        <p14:creationId xmlns:p14="http://schemas.microsoft.com/office/powerpoint/2010/main" val="196091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56D17-4AAE-44D6-A8D0-B7C4B806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Красный волк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CF53C9-E503-4B85-8AEA-498ED567D7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2" y="1837764"/>
            <a:ext cx="4629166" cy="36821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1B7594-29D6-4F08-B713-D36B86816E5E}"/>
              </a:ext>
            </a:extLst>
          </p:cNvPr>
          <p:cNvSpPr txBox="1"/>
          <p:nvPr/>
        </p:nvSpPr>
        <p:spPr>
          <a:xfrm>
            <a:off x="5654181" y="1837764"/>
            <a:ext cx="4882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семейства псовых обитает в горной местности. Длина тела может достигать 1,1 м, полуметровый очень пушистый хвост почти касается земли. Морда волка заострённая, напоминает лисью. Окрас всего тела рыжеватый, лишь хвост на конце затемняется. Живёт в стаях до 12 особей.</a:t>
            </a:r>
          </a:p>
        </p:txBody>
      </p:sp>
    </p:spTree>
    <p:extLst>
      <p:ext uri="{BB962C8B-B14F-4D97-AF65-F5344CB8AC3E}">
        <p14:creationId xmlns:p14="http://schemas.microsoft.com/office/powerpoint/2010/main" val="17055355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57D48-16D2-4278-839A-8E4B0277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Амурский тигр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D8EB5D3-3C7B-48B3-8D11-50E0A3A3DB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73" y="1837765"/>
            <a:ext cx="5677671" cy="354796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9FC5CA-160B-4335-9432-3E7E1744E6D8}"/>
              </a:ext>
            </a:extLst>
          </p:cNvPr>
          <p:cNvSpPr txBox="1"/>
          <p:nvPr/>
        </p:nvSpPr>
        <p:spPr>
          <a:xfrm>
            <a:off x="461394" y="1837765"/>
            <a:ext cx="4957893" cy="324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 на охраняемой территории юго-востока России. Отличается очень густой шерстью, которая в совокупности со слоем жира на животе не даёт ему замёрзнуть даже в очень сильные морозы. Окрас тела оранжевый с чёрными полосками, брюхо белое. Охотится на крупных копытных животных, может также есть рыбу, птиц, грызунов и плоды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45414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CD17A-201F-400C-9648-25457D64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Пятнистый олень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3A5707-D9D8-47B5-ACB5-4FB6F96AFD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37915"/>
            <a:ext cx="4825995" cy="331152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9D9B80-1A40-41A3-A96C-BC41EB4C9C50}"/>
              </a:ext>
            </a:extLst>
          </p:cNvPr>
          <p:cNvSpPr/>
          <p:nvPr/>
        </p:nvSpPr>
        <p:spPr>
          <a:xfrm>
            <a:off x="5565689" y="1937915"/>
            <a:ext cx="59405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Грациозное парнокопытное животное около 180 см в длину и чуть более метра в высоту. В летний период окраска кирпичная с многочисленными белыми пятнами. На голове имеются рога длиной примерно 80 см, которые олень сбрасывает весной. Основу его рациона составляют травянистые растения, грибы, ягоды, листья и плоды деревьев.</a:t>
            </a:r>
          </a:p>
        </p:txBody>
      </p:sp>
    </p:spTree>
    <p:extLst>
      <p:ext uri="{BB962C8B-B14F-4D97-AF65-F5344CB8AC3E}">
        <p14:creationId xmlns:p14="http://schemas.microsoft.com/office/powerpoint/2010/main" val="216677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B7598-5902-492C-AA90-98C64A5B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Бурый ушан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DD2C5B-07F0-4F33-A479-48199AF543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88250"/>
            <a:ext cx="4961086" cy="331152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47D17E-C3CD-4262-993A-B4B53E62A6FC}"/>
              </a:ext>
            </a:extLst>
          </p:cNvPr>
          <p:cNvSpPr/>
          <p:nvPr/>
        </p:nvSpPr>
        <p:spPr>
          <a:xfrm>
            <a:off x="5646887" y="2107059"/>
            <a:ext cx="59215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Летучая мышь, обитающая в хвойных и лиственных лесах. Тело покрыто густым мехом бурого или коричневатого цвета, темнее на спинке и светлее на брюшке. Отличительная черта – очень длинные уши, во время сна заправляемые под крылья. Охотится по ночам на насекомых и пауков.</a:t>
            </a:r>
          </a:p>
        </p:txBody>
      </p:sp>
    </p:spTree>
    <p:extLst>
      <p:ext uri="{BB962C8B-B14F-4D97-AF65-F5344CB8AC3E}">
        <p14:creationId xmlns:p14="http://schemas.microsoft.com/office/powerpoint/2010/main" val="335747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44FD1-DD33-4E7D-9921-B50BD658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Синий кит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FA4507-E732-4000-A855-93AC3C0576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3" y="1837765"/>
            <a:ext cx="4869585" cy="36521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116934-5B79-4141-BAF3-A00A8E04D47B}"/>
              </a:ext>
            </a:extLst>
          </p:cNvPr>
          <p:cNvSpPr/>
          <p:nvPr/>
        </p:nvSpPr>
        <p:spPr>
          <a:xfrm>
            <a:off x="360727" y="1837765"/>
            <a:ext cx="6014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большое животное на Земле. Длина его тела в среднем составляет 23-24 метра. Вес крупнейших особей может превысить 150 т. Высота фонтана воды при выдохе достигает 9-10 м. Питается планктоном, предпочитает одиночество. Данный вид находится на грани вымирания.</a:t>
            </a:r>
          </a:p>
        </p:txBody>
      </p:sp>
    </p:spTree>
    <p:extLst>
      <p:ext uri="{BB962C8B-B14F-4D97-AF65-F5344CB8AC3E}">
        <p14:creationId xmlns:p14="http://schemas.microsoft.com/office/powerpoint/2010/main" val="3743940765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24</TotalTime>
  <Words>276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Impact</vt:lpstr>
      <vt:lpstr>Times New Roman</vt:lpstr>
      <vt:lpstr>Главное мероприятие</vt:lpstr>
      <vt:lpstr>Животные, занесенные в красную книгу хабаровского края</vt:lpstr>
      <vt:lpstr>Красный волк</vt:lpstr>
      <vt:lpstr>Амурский тигр</vt:lpstr>
      <vt:lpstr>Пятнистый олень</vt:lpstr>
      <vt:lpstr>Бурый ушан</vt:lpstr>
      <vt:lpstr>Синий кит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Животные, занесенные в красную книгу хабаровского края</dc:title>
  <dc:creator>Поспелова С.В.</dc:creator>
  <cp:lastModifiedBy>Поспелова С.В.</cp:lastModifiedBy>
  <cp:revision>3</cp:revision>
  <dcterms:created xsi:type="dcterms:W3CDTF">2022-04-11T06:47:29Z</dcterms:created>
  <dcterms:modified xsi:type="dcterms:W3CDTF">2022-04-11T07:11:38Z</dcterms:modified>
</cp:coreProperties>
</file>