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32" autoAdjust="0"/>
    <p:restoredTop sz="94660"/>
  </p:normalViewPr>
  <p:slideViewPr>
    <p:cSldViewPr>
      <p:cViewPr varScale="1">
        <p:scale>
          <a:sx n="73" d="100"/>
          <a:sy n="73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9190" y="274638"/>
            <a:ext cx="3929090" cy="2654296"/>
          </a:xfrm>
        </p:spPr>
        <p:txBody>
          <a:bodyPr/>
          <a:lstStyle/>
          <a:p>
            <a:r>
              <a:rPr lang="ru-RU" dirty="0" err="1" smtClean="0"/>
              <a:t>Анежский</a:t>
            </a:r>
            <a:r>
              <a:rPr lang="ru-RU" dirty="0" smtClean="0"/>
              <a:t> монастырь. Прага.</a:t>
            </a:r>
            <a:endParaRPr lang="ru-RU" dirty="0"/>
          </a:p>
        </p:txBody>
      </p:sp>
      <p:pic>
        <p:nvPicPr>
          <p:cNvPr id="4" name="Содержимое 3" descr="837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5214942" cy="7265399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2485_karlov_mos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99032"/>
          </a:xfrm>
        </p:spPr>
        <p:txBody>
          <a:bodyPr/>
          <a:lstStyle/>
          <a:p>
            <a:pPr algn="ctr"/>
            <a:r>
              <a:rPr lang="ru-RU" dirty="0" smtClean="0"/>
              <a:t>Карлов мост. Прага.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267494"/>
            <a:ext cx="3900486" cy="2732878"/>
          </a:xfrm>
        </p:spPr>
        <p:txBody>
          <a:bodyPr/>
          <a:lstStyle/>
          <a:p>
            <a:r>
              <a:rPr lang="ru-RU" dirty="0" smtClean="0"/>
              <a:t>Старая ратуша. </a:t>
            </a:r>
            <a:br>
              <a:rPr lang="ru-RU" dirty="0" smtClean="0"/>
            </a:br>
            <a:r>
              <a:rPr lang="ru-RU" dirty="0" smtClean="0"/>
              <a:t>Брно.</a:t>
            </a:r>
            <a:endParaRPr lang="ru-RU" dirty="0"/>
          </a:p>
        </p:txBody>
      </p:sp>
      <p:pic>
        <p:nvPicPr>
          <p:cNvPr id="6" name="Содержимое 5" descr="84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4953018" cy="7429528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2500330" cy="31615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Церковь св. Петра и Павла. Брно.</a:t>
            </a:r>
            <a:endParaRPr lang="ru-RU" dirty="0"/>
          </a:p>
        </p:txBody>
      </p:sp>
      <p:pic>
        <p:nvPicPr>
          <p:cNvPr id="10" name="Содержимое 9" descr="84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0475" y="0"/>
            <a:ext cx="6604025" cy="7429528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Старый королевский дворец. Прага.</a:t>
            </a:r>
            <a:endParaRPr lang="ru-RU" dirty="0"/>
          </a:p>
        </p:txBody>
      </p:sp>
      <p:pic>
        <p:nvPicPr>
          <p:cNvPr id="4" name="Содержимое 3" descr="iCAMNSJ8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714488"/>
            <a:ext cx="7143799" cy="48487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84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-20340"/>
            <a:ext cx="10043285" cy="752130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Кафедральный собор Св. Вита. Прага.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843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14346" y="0"/>
            <a:ext cx="9844907" cy="7572404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Замковая башня. Карловы Вары.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Фото: </a:t>
            </a:r>
            <a:r>
              <a:rPr lang="en-US" dirty="0" smtClean="0"/>
              <a:t>http://</a:t>
            </a:r>
            <a:r>
              <a:rPr lang="en-US" dirty="0" smtClean="0"/>
              <a:t>images.yandex.ru/yandsearch?text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50</Words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Анежский монастырь. Прага.</vt:lpstr>
      <vt:lpstr>Карлов мост. Прага.</vt:lpstr>
      <vt:lpstr>Старая ратуша.  Брно.</vt:lpstr>
      <vt:lpstr>Церковь св. Петра и Павла. Брно.</vt:lpstr>
      <vt:lpstr> Старый королевский дворец. Прага.</vt:lpstr>
      <vt:lpstr>Кафедральный собор Св. Вита. Прага.</vt:lpstr>
      <vt:lpstr>Замковая башня. Карловы Вары.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Анежский монастырь. Прага.</dc:title>
  <dc:creator>Вика</dc:creator>
  <cp:lastModifiedBy>Вика</cp:lastModifiedBy>
  <cp:revision>5</cp:revision>
  <dcterms:created xsi:type="dcterms:W3CDTF">2013-05-12T17:58:16Z</dcterms:created>
  <dcterms:modified xsi:type="dcterms:W3CDTF">2013-05-12T18:39:17Z</dcterms:modified>
</cp:coreProperties>
</file>