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470EE4-26FC-4ADB-985B-B510D04DC609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704883-5674-4B18-978D-C2E6FCDC6DE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0EE4-26FC-4ADB-985B-B510D04DC609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4883-5674-4B18-978D-C2E6FCDC6DE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0EE4-26FC-4ADB-985B-B510D04DC609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4883-5674-4B18-978D-C2E6FCDC6DE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0EE4-26FC-4ADB-985B-B510D04DC609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4883-5674-4B18-978D-C2E6FCDC6D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0EE4-26FC-4ADB-985B-B510D04DC609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4883-5674-4B18-978D-C2E6FCDC6D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0EE4-26FC-4ADB-985B-B510D04DC609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4883-5674-4B18-978D-C2E6FCDC6DE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0EE4-26FC-4ADB-985B-B510D04DC609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4883-5674-4B18-978D-C2E6FCDC6DE1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0EE4-26FC-4ADB-985B-B510D04DC609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4883-5674-4B18-978D-C2E6FCDC6DE1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0EE4-26FC-4ADB-985B-B510D04DC609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4883-5674-4B18-978D-C2E6FCDC6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0EE4-26FC-4ADB-985B-B510D04DC609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4883-5674-4B18-978D-C2E6FCDC6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0EE4-26FC-4ADB-985B-B510D04DC609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4883-5674-4B18-978D-C2E6FCDC6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470EE4-26FC-4ADB-985B-B510D04DC609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7704883-5674-4B18-978D-C2E6FCDC6D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260648"/>
            <a:ext cx="6777318" cy="285907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лияние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византийской культуры на культуру Древней Руси.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33056"/>
            <a:ext cx="9071992" cy="1728192"/>
          </a:xfrm>
        </p:spPr>
        <p:txBody>
          <a:bodyPr/>
          <a:lstStyle/>
          <a:p>
            <a:r>
              <a:rPr lang="ru-RU" sz="1800" dirty="0" smtClean="0"/>
              <a:t>Не </a:t>
            </a:r>
            <a:r>
              <a:rPr lang="ru-RU" sz="1800" dirty="0">
                <a:solidFill>
                  <a:schemeClr val="tx1"/>
                </a:solidFill>
              </a:rPr>
              <a:t>можем мы забыть красоты той, ибо каждый человек, если вкусит сладкого, не возьмет горького, так и мы не можем уже пребывать в язычестве». Характер исторического выбора сделанного в 988 году князем Владимиром, был, безусловно, не случайным. Местоположение Руси между Востоком и Западом, перекрестное влияние на нее различных цивилизаций плодотворно воздействовало на духовную жизнь и культуру русского народа.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082363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Летописец в «Повести временных лет» объясняет выбор новой веры по византийскому образцу красотой византийского богослужения, поразившей русских послов: «И пришли мы в Греческую землю, и ввели нас туда, где служат они богу своему, и не знали – на небе или на земле мы, ибо нет на земле такого зрелища и красоты такой, и не знаем, как сказать об этом, знаем только, что пребывает там бог с людьми и служба их лучше, чем во всех других </a:t>
            </a:r>
            <a:r>
              <a:rPr lang="ru-RU" dirty="0" smtClean="0"/>
              <a:t>странах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068960"/>
            <a:ext cx="9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юга из Византии, христианство стало проникать на Русь еще задолго до его официального подтверждения, что во многом предопределило выбор князя Владимира. Тесные экономические, политические и культурные связи с Византией, проникновение на Русь в качестве альтернативы язычеству христианства в его византийском варианте достаточно жестко обусловили выбор новой религии. А свойственное русским образно-символическое восприятие мира, их максимализм, стремление достигнуть </a:t>
            </a:r>
            <a:r>
              <a:rPr lang="ru-RU" dirty="0" err="1"/>
              <a:t>абсолюта</a:t>
            </a:r>
            <a:r>
              <a:rPr lang="ru-RU" dirty="0"/>
              <a:t> одним порывом воли нашли благоприятную почву.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16632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Влияние византийской культуры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культуру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Древней Руси.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790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" presetID="6" presetClass="exit" presetSubtype="32" fill="hold" grpId="1" nodeType="after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1000"/>
                            </p:stCondLst>
                            <p:childTnLst>
                              <p:par>
                                <p:cTn id="30" presetID="42" presetClass="exit" presetSubtype="0" fill="hold" grpId="1" nodeType="after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60" y="4171959"/>
            <a:ext cx="3960440" cy="268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" y="3033909"/>
            <a:ext cx="5282895" cy="3839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3"/>
          <a:stretch/>
        </p:blipFill>
        <p:spPr>
          <a:xfrm>
            <a:off x="5436096" y="1893"/>
            <a:ext cx="3641596" cy="417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0439384">
            <a:off x="755576" y="980728"/>
            <a:ext cx="2444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Византия</a:t>
            </a:r>
            <a:endParaRPr lang="ru-RU" sz="4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5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05064"/>
            <a:ext cx="3212168" cy="279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4868"/>
            <a:ext cx="5931832" cy="4273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46" y="1052736"/>
            <a:ext cx="3114563" cy="301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0353519">
            <a:off x="779123" y="1010066"/>
            <a:ext cx="3137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Древняя Русь</a:t>
            </a:r>
            <a:endParaRPr lang="ru-RU" sz="4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4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/>
              <a:t>Конец.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24173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</TotalTime>
  <Words>255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Твердый переплет</vt:lpstr>
      <vt:lpstr>Влияние византийской культуры на культуру Древней Руси.</vt:lpstr>
      <vt:lpstr>Не можем мы забыть красоты той, ибо каждый человек, если вкусит сладкого, не возьмет горького, так и мы не можем уже пребывать в язычестве». Характер исторического выбора сделанного в 988 году князем Владимиром, был, безусловно, не случайным. Местоположение Руси между Востоком и Западом, перекрестное влияние на нее различных цивилизаций плодотворно воздействовало на духовную жизнь и культуру русского народа. </vt:lpstr>
      <vt:lpstr>Презентация PowerPoint</vt:lpstr>
      <vt:lpstr>Презентация PowerPoint</vt:lpstr>
      <vt:lpstr>Конец.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византийской культуры на культуру Древней Руси.</dc:title>
  <dc:creator>Шурочка</dc:creator>
  <cp:lastModifiedBy>Шурочка</cp:lastModifiedBy>
  <cp:revision>3</cp:revision>
  <dcterms:created xsi:type="dcterms:W3CDTF">2013-11-04T11:00:06Z</dcterms:created>
  <dcterms:modified xsi:type="dcterms:W3CDTF">2013-11-04T11:25:21Z</dcterms:modified>
</cp:coreProperties>
</file>