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87" r:id="rId4"/>
    <p:sldId id="257" r:id="rId5"/>
    <p:sldId id="262" r:id="rId6"/>
    <p:sldId id="275" r:id="rId7"/>
    <p:sldId id="279" r:id="rId8"/>
    <p:sldId id="265" r:id="rId9"/>
    <p:sldId id="266" r:id="rId10"/>
    <p:sldId id="289" r:id="rId11"/>
    <p:sldId id="288" r:id="rId12"/>
    <p:sldId id="270" r:id="rId13"/>
    <p:sldId id="271" r:id="rId14"/>
    <p:sldId id="290" r:id="rId15"/>
    <p:sldId id="272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07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3A459-9F74-4284-96DE-58C9569524D1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377C-1143-44C5-9F37-2698FB0B5ABA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3A459-9F74-4284-96DE-58C9569524D1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377C-1143-44C5-9F37-2698FB0B5ABA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3A459-9F74-4284-96DE-58C9569524D1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377C-1143-44C5-9F37-2698FB0B5ABA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7813"/>
            <a:ext cx="77724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914400" y="1600200"/>
            <a:ext cx="3810000" cy="45307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76800" y="1600200"/>
            <a:ext cx="3810000" cy="45307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914400" y="6251575"/>
            <a:ext cx="19812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352800" y="6248400"/>
            <a:ext cx="29718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43238B36-AAD1-456D-A4B8-6B5805DE578A}" type="slidenum">
              <a:rPr lang="ru-RU"/>
              <a:pPr/>
              <a:t>‹№›</a:t>
            </a:fld>
            <a:endParaRPr lang="ru-RU"/>
          </a:p>
        </p:txBody>
      </p:sp>
    </p:spTree>
  </p:cSld>
  <p:clrMapOvr>
    <a:masterClrMapping/>
  </p:clrMapOvr>
  <p:transition spd="slow">
    <p:spli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3A459-9F74-4284-96DE-58C9569524D1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377C-1143-44C5-9F37-2698FB0B5ABA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3A459-9F74-4284-96DE-58C9569524D1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377C-1143-44C5-9F37-2698FB0B5ABA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3A459-9F74-4284-96DE-58C9569524D1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377C-1143-44C5-9F37-2698FB0B5ABA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3A459-9F74-4284-96DE-58C9569524D1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377C-1143-44C5-9F37-2698FB0B5ABA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3A459-9F74-4284-96DE-58C9569524D1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377C-1143-44C5-9F37-2698FB0B5ABA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3A459-9F74-4284-96DE-58C9569524D1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377C-1143-44C5-9F37-2698FB0B5ABA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3A459-9F74-4284-96DE-58C9569524D1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377C-1143-44C5-9F37-2698FB0B5ABA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3A459-9F74-4284-96DE-58C9569524D1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7377C-1143-44C5-9F37-2698FB0B5ABA}" type="slidenum">
              <a:rPr lang="ru-RU" smtClean="0"/>
              <a:pPr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F3A459-9F74-4284-96DE-58C9569524D1}" type="datetimeFigureOut">
              <a:rPr lang="ru-RU" smtClean="0"/>
              <a:pPr/>
              <a:t>01.03.2023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77377C-1143-44C5-9F37-2698FB0B5ABA}" type="slidenum">
              <a:rPr lang="ru-RU" smtClean="0"/>
              <a:pPr/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G:\&#1091;&#1088;&#1086;&#1082;%202019%2013.02&#1082;&#1086;&#1083;&#1100;&#1086;&#1088;&#1086;&#1074;&#1110;%20&#1084;&#1080;&#1096;&#1110;\&#1050;&#1086;&#1083;&#1100;&#1086;&#1088;&#1086;&#1074;&#1110;%20&#1084;&#1080;&#1096;&#1110;)&#1079;%20&#1090;&#1077;&#1082;&#1089;&#1090;&#1086;&#1084;%20(online-video-cutter.com).mp4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ш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3161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5720" y="3286124"/>
            <a:ext cx="864399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002060"/>
                </a:solidFill>
                <a:latin typeface="Monotype Corsiva" pitchFamily="66" charset="0"/>
              </a:rPr>
              <a:t>Пред</a:t>
            </a:r>
            <a:r>
              <a:rPr lang="uk-UA" sz="3200" dirty="0" err="1">
                <a:solidFill>
                  <a:srgbClr val="002060"/>
                </a:solidFill>
                <a:latin typeface="Monotype Corsiva" pitchFamily="66" charset="0"/>
              </a:rPr>
              <a:t>мет</a:t>
            </a:r>
            <a:r>
              <a:rPr lang="uk-UA" sz="3200" dirty="0">
                <a:solidFill>
                  <a:srgbClr val="002060"/>
                </a:solidFill>
                <a:latin typeface="Monotype Corsiva" pitchFamily="66" charset="0"/>
              </a:rPr>
              <a:t> : українська література</a:t>
            </a:r>
          </a:p>
          <a:p>
            <a:pPr algn="ctr"/>
            <a:r>
              <a:rPr lang="uk-UA" sz="3200" dirty="0">
                <a:solidFill>
                  <a:srgbClr val="002060"/>
                </a:solidFill>
                <a:latin typeface="Monotype Corsiva" pitchFamily="66" charset="0"/>
              </a:rPr>
              <a:t>Клас: </a:t>
            </a:r>
            <a:r>
              <a:rPr lang="en-US" sz="3200" dirty="0">
                <a:solidFill>
                  <a:srgbClr val="002060"/>
                </a:solidFill>
                <a:latin typeface="Monotype Corsiva" pitchFamily="66" charset="0"/>
              </a:rPr>
              <a:t>7 - </a:t>
            </a:r>
            <a:r>
              <a:rPr lang="uk-UA" sz="3200" dirty="0">
                <a:solidFill>
                  <a:srgbClr val="002060"/>
                </a:solidFill>
                <a:latin typeface="Monotype Corsiva" pitchFamily="66" charset="0"/>
              </a:rPr>
              <a:t>Б</a:t>
            </a:r>
          </a:p>
          <a:p>
            <a:pPr algn="ctr"/>
            <a:r>
              <a:rPr lang="uk-UA" sz="3200" dirty="0">
                <a:solidFill>
                  <a:srgbClr val="002060"/>
                </a:solidFill>
                <a:latin typeface="Monotype Corsiva" pitchFamily="66" charset="0"/>
              </a:rPr>
              <a:t>Учитель: </a:t>
            </a:r>
            <a:r>
              <a:rPr lang="uk-UA" sz="3200" dirty="0" err="1">
                <a:solidFill>
                  <a:srgbClr val="002060"/>
                </a:solidFill>
                <a:latin typeface="Monotype Corsiva" pitchFamily="66" charset="0"/>
              </a:rPr>
              <a:t>Єлісіченко</a:t>
            </a:r>
            <a:r>
              <a:rPr lang="uk-UA" sz="3200" dirty="0">
                <a:solidFill>
                  <a:srgbClr val="002060"/>
                </a:solidFill>
                <a:latin typeface="Monotype Corsiva" pitchFamily="66" charset="0"/>
              </a:rPr>
              <a:t> Наталія  Василівна</a:t>
            </a:r>
          </a:p>
          <a:p>
            <a:pPr algn="ctr"/>
            <a:r>
              <a:rPr lang="uk-UA" sz="3200" dirty="0">
                <a:solidFill>
                  <a:srgbClr val="002060"/>
                </a:solidFill>
                <a:latin typeface="Monotype Corsiva" pitchFamily="66" charset="0"/>
              </a:rPr>
              <a:t>Заклад: </a:t>
            </a:r>
            <a:r>
              <a:rPr lang="uk-UA" sz="3200" dirty="0" err="1">
                <a:solidFill>
                  <a:srgbClr val="002060"/>
                </a:solidFill>
                <a:latin typeface="Monotype Corsiva" pitchFamily="66" charset="0"/>
              </a:rPr>
              <a:t>Красногорівська</a:t>
            </a:r>
            <a:r>
              <a:rPr lang="uk-UA" sz="3200" dirty="0">
                <a:solidFill>
                  <a:srgbClr val="002060"/>
                </a:solidFill>
                <a:latin typeface="Monotype Corsiva" pitchFamily="66" charset="0"/>
              </a:rPr>
              <a:t> загальноосвітня школа </a:t>
            </a:r>
          </a:p>
          <a:p>
            <a:pPr algn="ctr"/>
            <a:r>
              <a:rPr lang="uk-UA" sz="3200" dirty="0">
                <a:solidFill>
                  <a:srgbClr val="002060"/>
                </a:solidFill>
                <a:latin typeface="Monotype Corsiva" pitchFamily="66" charset="0"/>
                <a:cs typeface="Times New Roman"/>
              </a:rPr>
              <a:t> </a:t>
            </a:r>
            <a:r>
              <a:rPr lang="en-US" sz="3200" dirty="0">
                <a:solidFill>
                  <a:srgbClr val="002060"/>
                </a:solidFill>
                <a:latin typeface="Monotype Corsiva" pitchFamily="66" charset="0"/>
                <a:cs typeface="Times New Roman"/>
              </a:rPr>
              <a:t>I-II</a:t>
            </a:r>
            <a:r>
              <a:rPr lang="uk-UA" sz="3200" dirty="0">
                <a:solidFill>
                  <a:srgbClr val="002060"/>
                </a:solidFill>
                <a:latin typeface="Monotype Corsiva" pitchFamily="66" charset="0"/>
                <a:cs typeface="Times New Roman"/>
              </a:rPr>
              <a:t> ступенів № 5</a:t>
            </a:r>
          </a:p>
          <a:p>
            <a:endParaRPr lang="ru-RU" sz="3200" dirty="0">
              <a:solidFill>
                <a:schemeClr val="accent1">
                  <a:lumMod val="75000"/>
                </a:schemeClr>
              </a:solidFill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ш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5530"/>
            <a:ext cx="9144000" cy="6852470"/>
          </a:xfrm>
        </p:spPr>
      </p:pic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285719" y="0"/>
            <a:ext cx="8501123" cy="6063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>
              <a:solidFill>
                <a:srgbClr val="0070C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Група</a:t>
            </a:r>
            <a:r>
              <a:rPr kumimoji="0" lang="ru-RU" sz="48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«</a:t>
            </a:r>
            <a:r>
              <a:rPr kumimoji="0" lang="ru-RU" sz="4800" b="1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Літературознавці</a:t>
            </a:r>
            <a:r>
              <a:rPr kumimoji="0" lang="ru-RU" sz="48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sz="3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Monotype Corsiva" pitchFamily="66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Тема: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зображення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дівчинки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яку несправедливо осудили.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2. Головна думка </a:t>
            </a:r>
            <a:r>
              <a:rPr kumimoji="0" lang="ru-RU" sz="24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твору</a:t>
            </a: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Дивовижне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завжди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нами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поруч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варто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лише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розгледіти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його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серед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сірості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та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буденності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життя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3. План</a:t>
            </a:r>
            <a:r>
              <a:rPr kumimoji="0" lang="ru-RU" sz="2400" b="1" i="0" u="none" strike="noStrike" cap="none" normalizeH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сюжету</a:t>
            </a:r>
            <a:endParaRPr kumimoji="0" lang="ru-RU" sz="24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Експозиція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Знайомство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читача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давнім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минулим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Зав'язка</a:t>
            </a:r>
            <a:r>
              <a:rPr kumimoji="0" lang="ru-RU" sz="2400" b="1" i="1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Сусід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привів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десятирічну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Анну до суду,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звинувачуючи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її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тому,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що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вона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багряного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листя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виробляє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кольорових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мишей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вони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завдають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моральної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шкоди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його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дітям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Розвиток</a:t>
            </a:r>
            <a:r>
              <a:rPr kumimoji="0" lang="ru-RU" sz="2400" b="1" i="1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1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події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Суд над Анною.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Кульмінація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Напруженість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Анни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очікуванні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вироку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1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Розв'язка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.З'явився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кольоровий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кіт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який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залив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чорнилом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викладений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папері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вирок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що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так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був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проголошений</a:t>
            </a:r>
            <a:r>
              <a:rPr kumimoji="0" lang="ru-RU" sz="24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6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6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6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62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6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62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6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62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2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66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662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662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662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662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662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260648"/>
            <a:ext cx="7772400" cy="1800199"/>
          </a:xfrm>
        </p:spPr>
        <p:txBody>
          <a:bodyPr>
            <a:normAutofit fontScale="90000"/>
          </a:bodyPr>
          <a:lstStyle/>
          <a:p>
            <a:r>
              <a:rPr lang="uk-UA" b="1" dirty="0">
                <a:solidFill>
                  <a:srgbClr val="0070C0"/>
                </a:solidFill>
              </a:rPr>
              <a:t>Група </a:t>
            </a:r>
            <a:r>
              <a:rPr lang="uk-UA" b="1" dirty="0" err="1">
                <a:solidFill>
                  <a:srgbClr val="0070C0"/>
                </a:solidFill>
              </a:rPr>
              <a:t>“Лінгвісти”</a:t>
            </a:r>
            <a:br>
              <a:rPr lang="uk-UA" dirty="0"/>
            </a:br>
            <a:r>
              <a:rPr lang="uk-UA" dirty="0"/>
              <a:t>Установіть послідовність подій. </a:t>
            </a:r>
            <a:r>
              <a:rPr lang="uk-UA" u="sng" dirty="0"/>
              <a:t>Підкресліть кульмінацію.</a:t>
            </a:r>
            <a:endParaRPr lang="ru-RU" u="sng" dirty="0"/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59632" y="2492896"/>
            <a:ext cx="3810000" cy="3341687"/>
          </a:xfrm>
        </p:spPr>
        <p:txBody>
          <a:bodyPr/>
          <a:lstStyle/>
          <a:p>
            <a:pPr marL="0" indent="0">
              <a:buNone/>
            </a:pPr>
            <a:r>
              <a:rPr lang="uk-UA" sz="2400" dirty="0"/>
              <a:t>1. А. Підсудна Анна</a:t>
            </a:r>
          </a:p>
          <a:p>
            <a:pPr marL="0" indent="0">
              <a:buNone/>
            </a:pPr>
            <a:r>
              <a:rPr lang="uk-UA" sz="2400" dirty="0"/>
              <a:t>2. Б. Вирок судді</a:t>
            </a:r>
          </a:p>
          <a:p>
            <a:pPr marL="0" indent="0">
              <a:buNone/>
            </a:pPr>
            <a:r>
              <a:rPr lang="uk-UA" sz="2400" dirty="0"/>
              <a:t>3. В. Кольоровий кіт</a:t>
            </a:r>
          </a:p>
          <a:p>
            <a:pPr marL="0" indent="0">
              <a:buNone/>
            </a:pPr>
            <a:r>
              <a:rPr lang="uk-UA" sz="2400" dirty="0"/>
              <a:t>4. Г. Сива давнина</a:t>
            </a:r>
          </a:p>
          <a:p>
            <a:pPr marL="0" indent="0">
              <a:buNone/>
            </a:pPr>
            <a:r>
              <a:rPr lang="uk-UA" sz="2400" dirty="0"/>
              <a:t>5. Ґ</a:t>
            </a:r>
            <a:r>
              <a:rPr lang="ru-RU" sz="2400" dirty="0"/>
              <a:t>. </a:t>
            </a:r>
            <a:r>
              <a:rPr lang="ru-RU" sz="2400" dirty="0" err="1"/>
              <a:t>Обвинувачення</a:t>
            </a:r>
            <a:r>
              <a:rPr lang="ru-RU" sz="2400" dirty="0"/>
              <a:t> </a:t>
            </a:r>
            <a:r>
              <a:rPr lang="ru-RU" sz="2400" dirty="0" err="1"/>
              <a:t>сусіда</a:t>
            </a:r>
            <a:endParaRPr lang="ru-RU" sz="2400" dirty="0"/>
          </a:p>
          <a:p>
            <a:pPr marL="0" indent="0">
              <a:buNone/>
            </a:pPr>
            <a:r>
              <a:rPr lang="uk-UA" sz="2400" dirty="0"/>
              <a:t>6. Д. Слово Анни</a:t>
            </a:r>
            <a:endParaRPr lang="ru-RU" sz="2400" dirty="0"/>
          </a:p>
        </p:txBody>
      </p:sp>
      <p:graphicFrame>
        <p:nvGraphicFramePr>
          <p:cNvPr id="72732" name="Group 28"/>
          <p:cNvGraphicFramePr>
            <a:graphicFrameLocks noGrp="1"/>
          </p:cNvGraphicFramePr>
          <p:nvPr>
            <p:ph sz="half" idx="2"/>
          </p:nvPr>
        </p:nvGraphicFramePr>
        <p:xfrm>
          <a:off x="6964363" y="2230438"/>
          <a:ext cx="847725" cy="2286000"/>
        </p:xfrm>
        <a:graphic>
          <a:graphicData uri="http://schemas.openxmlformats.org/drawingml/2006/table">
            <a:tbl>
              <a:tblPr/>
              <a:tblGrid>
                <a:gridCol w="425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22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77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</a:t>
                      </a:r>
                      <a:endParaRPr kumimoji="0" 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endParaRPr kumimoji="0" lang="ru-R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7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</a:t>
                      </a:r>
                      <a:endParaRPr kumimoji="0" 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6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</a:t>
                      </a:r>
                      <a:endParaRPr kumimoji="0" lang="ru-R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78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r>
                        <a:rPr kumimoji="0" lang="uk-UA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</a:t>
                      </a:r>
                      <a:endParaRPr kumimoji="0" lang="ru-RU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folHlink"/>
                        </a:buClr>
                        <a:buSzPct val="90000"/>
                        <a:buFont typeface="Wingdings" pitchFamily="2" charset="2"/>
                        <a:buNone/>
                        <a:tabLst/>
                      </a:pPr>
                      <a:endParaRPr kumimoji="0" lang="ru-RU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2733" name="Text Box 29"/>
          <p:cNvSpPr txBox="1">
            <a:spLocks noChangeArrowheads="1"/>
          </p:cNvSpPr>
          <p:nvPr/>
        </p:nvSpPr>
        <p:spPr bwMode="auto">
          <a:xfrm>
            <a:off x="7380288" y="2251075"/>
            <a:ext cx="3603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uk-UA" sz="2400" dirty="0"/>
              <a:t>Г</a:t>
            </a:r>
            <a:endParaRPr lang="ru-RU" sz="2400" dirty="0"/>
          </a:p>
        </p:txBody>
      </p:sp>
      <p:sp>
        <p:nvSpPr>
          <p:cNvPr id="72734" name="Text Box 30"/>
          <p:cNvSpPr txBox="1">
            <a:spLocks noChangeArrowheads="1"/>
          </p:cNvSpPr>
          <p:nvPr/>
        </p:nvSpPr>
        <p:spPr bwMode="auto">
          <a:xfrm>
            <a:off x="7380288" y="2684463"/>
            <a:ext cx="3603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uk-UA" sz="2400"/>
              <a:t>А</a:t>
            </a:r>
            <a:endParaRPr lang="ru-RU" sz="2400"/>
          </a:p>
        </p:txBody>
      </p:sp>
      <p:sp>
        <p:nvSpPr>
          <p:cNvPr id="72735" name="Text Box 31"/>
          <p:cNvSpPr txBox="1">
            <a:spLocks noChangeArrowheads="1"/>
          </p:cNvSpPr>
          <p:nvPr/>
        </p:nvSpPr>
        <p:spPr bwMode="auto">
          <a:xfrm>
            <a:off x="7380288" y="3141663"/>
            <a:ext cx="3603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uk-UA" sz="2400">
                <a:latin typeface="Arial" charset="0"/>
              </a:rPr>
              <a:t>Ґ</a:t>
            </a:r>
            <a:endParaRPr lang="ru-RU" sz="2400">
              <a:latin typeface="Arial" charset="0"/>
            </a:endParaRPr>
          </a:p>
        </p:txBody>
      </p:sp>
      <p:sp>
        <p:nvSpPr>
          <p:cNvPr id="72737" name="Text Box 33"/>
          <p:cNvSpPr txBox="1">
            <a:spLocks noChangeArrowheads="1"/>
          </p:cNvSpPr>
          <p:nvPr/>
        </p:nvSpPr>
        <p:spPr bwMode="auto">
          <a:xfrm>
            <a:off x="7380288" y="3557588"/>
            <a:ext cx="360362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uk-UA" sz="2800">
                <a:solidFill>
                  <a:srgbClr val="CC3300"/>
                </a:solidFill>
              </a:rPr>
              <a:t>Б</a:t>
            </a:r>
            <a:endParaRPr lang="ru-RU" sz="2800">
              <a:solidFill>
                <a:srgbClr val="CC3300"/>
              </a:solidFill>
            </a:endParaRPr>
          </a:p>
        </p:txBody>
      </p:sp>
      <p:sp>
        <p:nvSpPr>
          <p:cNvPr id="72738" name="Text Box 34"/>
          <p:cNvSpPr txBox="1">
            <a:spLocks noChangeArrowheads="1"/>
          </p:cNvSpPr>
          <p:nvPr/>
        </p:nvSpPr>
        <p:spPr bwMode="auto">
          <a:xfrm>
            <a:off x="7380288" y="4051300"/>
            <a:ext cx="3603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uk-UA" sz="2400"/>
              <a:t>В</a:t>
            </a:r>
            <a:endParaRPr lang="ru-RU" sz="2400"/>
          </a:p>
        </p:txBody>
      </p:sp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4F52E9E2-495F-4553-8269-F69CB647575D}"/>
              </a:ext>
            </a:extLst>
          </p:cNvPr>
          <p:cNvSpPr/>
          <p:nvPr/>
        </p:nvSpPr>
        <p:spPr>
          <a:xfrm>
            <a:off x="6876256" y="2251075"/>
            <a:ext cx="1656184" cy="254607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spli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27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27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727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27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27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27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727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27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27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27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727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27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27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27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727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27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27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27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900" decel="100000" fill="hold"/>
                                        <p:tgtEl>
                                          <p:spTgt spid="727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27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33" grpId="0"/>
      <p:bldP spid="72734" grpId="0"/>
      <p:bldP spid="72735" grpId="0"/>
      <p:bldP spid="72737" grpId="0"/>
      <p:bldP spid="7273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ш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2470"/>
          </a:xfrm>
        </p:spPr>
      </p:pic>
      <p:sp>
        <p:nvSpPr>
          <p:cNvPr id="4" name="Прямоугольник 3"/>
          <p:cNvSpPr/>
          <p:nvPr/>
        </p:nvSpPr>
        <p:spPr>
          <a:xfrm>
            <a:off x="-612576" y="0"/>
            <a:ext cx="1022513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Робота в </a:t>
            </a:r>
            <a:r>
              <a:rPr lang="ru-RU" sz="4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групах</a:t>
            </a:r>
            <a:r>
              <a:rPr lang="ru-RU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000" b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Літературознавці</a:t>
            </a:r>
            <a:r>
              <a:rPr lang="ru-RU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 </a:t>
            </a:r>
            <a:br>
              <a:rPr lang="ru-RU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Вправа</a:t>
            </a:r>
            <a:r>
              <a:rPr lang="ru-RU" sz="32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32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Магніт</a:t>
            </a:r>
            <a:r>
              <a:rPr lang="ru-RU" sz="32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3200" b="1" i="1" dirty="0">
              <a:solidFill>
                <a:srgbClr val="C00000"/>
              </a:solidFill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475656" y="1844824"/>
          <a:ext cx="6096000" cy="2926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34509"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Анна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dirty="0"/>
                        <a:t>Сусід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5274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err="1">
                          <a:latin typeface="Monotype Corsiva" pitchFamily="66" charset="0"/>
                        </a:rPr>
                        <a:t>Обдарованість</a:t>
                      </a:r>
                      <a:r>
                        <a:rPr lang="ru-RU" sz="2400" dirty="0">
                          <a:latin typeface="Monotype Corsiva" pitchFamily="66" charset="0"/>
                        </a:rPr>
                        <a:t>, талант, </a:t>
                      </a:r>
                      <a:r>
                        <a:rPr lang="ru-RU" sz="2400" dirty="0" err="1">
                          <a:latin typeface="Monotype Corsiva" pitchFamily="66" charset="0"/>
                        </a:rPr>
                        <a:t>нестандартність</a:t>
                      </a:r>
                      <a:r>
                        <a:rPr lang="ru-RU" sz="2400" dirty="0">
                          <a:latin typeface="Monotype Corsiva" pitchFamily="66" charset="0"/>
                        </a:rPr>
                        <a:t>, </a:t>
                      </a:r>
                      <a:r>
                        <a:rPr lang="ru-RU" sz="2400" dirty="0" err="1">
                          <a:latin typeface="Monotype Corsiva" pitchFamily="66" charset="0"/>
                        </a:rPr>
                        <a:t>яскравість</a:t>
                      </a:r>
                      <a:r>
                        <a:rPr lang="ru-RU" sz="2400" dirty="0">
                          <a:latin typeface="Monotype Corsiva" pitchFamily="66" charset="0"/>
                        </a:rPr>
                        <a:t>, </a:t>
                      </a:r>
                      <a:r>
                        <a:rPr lang="ru-RU" sz="2400" dirty="0" err="1">
                          <a:latin typeface="Monotype Corsiva" pitchFamily="66" charset="0"/>
                        </a:rPr>
                        <a:t>неповторність</a:t>
                      </a:r>
                      <a:r>
                        <a:rPr lang="ru-RU" sz="2400" dirty="0">
                          <a:latin typeface="Monotype Corsiva" pitchFamily="66" charset="0"/>
                        </a:rPr>
                        <a:t>, </a:t>
                      </a:r>
                      <a:r>
                        <a:rPr lang="ru-RU" sz="2400" dirty="0" err="1">
                          <a:latin typeface="Monotype Corsiva" pitchFamily="66" charset="0"/>
                        </a:rPr>
                        <a:t>індивідуальність</a:t>
                      </a:r>
                      <a:r>
                        <a:rPr lang="ru-RU" sz="2400" dirty="0">
                          <a:latin typeface="Monotype Corsiva" pitchFamily="66" charset="0"/>
                        </a:rPr>
                        <a:t>, </a:t>
                      </a:r>
                      <a:r>
                        <a:rPr lang="ru-RU" sz="2400" dirty="0" err="1">
                          <a:latin typeface="Monotype Corsiva" pitchFamily="66" charset="0"/>
                        </a:rPr>
                        <a:t>романтичність</a:t>
                      </a:r>
                      <a:endParaRPr lang="ru-RU" sz="2400" dirty="0">
                        <a:latin typeface="Monotype Corsiva" pitchFamily="66" charset="0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err="1">
                          <a:latin typeface="Monotype Corsiva" pitchFamily="66" charset="0"/>
                        </a:rPr>
                        <a:t>заздрість</a:t>
                      </a:r>
                      <a:r>
                        <a:rPr lang="ru-RU" sz="2400" dirty="0">
                          <a:latin typeface="Monotype Corsiva" pitchFamily="66" charset="0"/>
                        </a:rPr>
                        <a:t>, </a:t>
                      </a:r>
                      <a:r>
                        <a:rPr lang="ru-RU" sz="2400" dirty="0" err="1">
                          <a:latin typeface="Monotype Corsiva" pitchFamily="66" charset="0"/>
                        </a:rPr>
                        <a:t>примітивність</a:t>
                      </a:r>
                      <a:r>
                        <a:rPr lang="ru-RU" sz="2400" dirty="0">
                          <a:latin typeface="Monotype Corsiva" pitchFamily="66" charset="0"/>
                        </a:rPr>
                        <a:t>, </a:t>
                      </a:r>
                      <a:r>
                        <a:rPr lang="ru-RU" sz="2400" dirty="0" err="1">
                          <a:latin typeface="Monotype Corsiva" pitchFamily="66" charset="0"/>
                        </a:rPr>
                        <a:t>буденність</a:t>
                      </a:r>
                      <a:r>
                        <a:rPr lang="ru-RU" sz="2400" dirty="0">
                          <a:latin typeface="Monotype Corsiva" pitchFamily="66" charset="0"/>
                        </a:rPr>
                        <a:t>,  </a:t>
                      </a:r>
                      <a:r>
                        <a:rPr lang="ru-RU" sz="2400" dirty="0" err="1">
                          <a:latin typeface="Monotype Corsiva" pitchFamily="66" charset="0"/>
                        </a:rPr>
                        <a:t>сірість</a:t>
                      </a:r>
                      <a:r>
                        <a:rPr lang="ru-RU" sz="2400" dirty="0">
                          <a:latin typeface="Monotype Corsiva" pitchFamily="66" charset="0"/>
                        </a:rPr>
                        <a:t>, </a:t>
                      </a:r>
                      <a:r>
                        <a:rPr lang="ru-RU" sz="2400" dirty="0" err="1">
                          <a:latin typeface="Monotype Corsiva" pitchFamily="66" charset="0"/>
                        </a:rPr>
                        <a:t>приземленість</a:t>
                      </a:r>
                      <a:r>
                        <a:rPr lang="ru-RU" sz="2400" dirty="0">
                          <a:latin typeface="Monotype Corsiva" pitchFamily="66" charset="0"/>
                        </a:rPr>
                        <a:t>. </a:t>
                      </a:r>
                    </a:p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428596" y="4643446"/>
            <a:ext cx="850112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err="1">
                <a:latin typeface="Monotype Corsiva" pitchFamily="66" charset="0"/>
              </a:rPr>
              <a:t>Обдарованість</a:t>
            </a:r>
            <a:r>
              <a:rPr lang="ru-RU" sz="2800" dirty="0">
                <a:latin typeface="Monotype Corsiva" pitchFamily="66" charset="0"/>
              </a:rPr>
              <a:t>, талант, </a:t>
            </a:r>
            <a:r>
              <a:rPr lang="ru-RU" sz="2800" dirty="0" err="1">
                <a:latin typeface="Monotype Corsiva" pitchFamily="66" charset="0"/>
              </a:rPr>
              <a:t>заздрість</a:t>
            </a:r>
            <a:r>
              <a:rPr lang="ru-RU" sz="2800" dirty="0">
                <a:latin typeface="Monotype Corsiva" pitchFamily="66" charset="0"/>
              </a:rPr>
              <a:t>, </a:t>
            </a:r>
            <a:r>
              <a:rPr lang="ru-RU" sz="2800" dirty="0" err="1">
                <a:latin typeface="Monotype Corsiva" pitchFamily="66" charset="0"/>
              </a:rPr>
              <a:t>примітивність</a:t>
            </a:r>
            <a:r>
              <a:rPr lang="ru-RU" sz="2800" dirty="0">
                <a:latin typeface="Monotype Corsiva" pitchFamily="66" charset="0"/>
              </a:rPr>
              <a:t>, </a:t>
            </a:r>
            <a:r>
              <a:rPr lang="ru-RU" sz="2800" dirty="0" err="1">
                <a:latin typeface="Monotype Corsiva" pitchFamily="66" charset="0"/>
              </a:rPr>
              <a:t>буденність</a:t>
            </a:r>
            <a:r>
              <a:rPr lang="ru-RU" sz="2800" dirty="0">
                <a:latin typeface="Monotype Corsiva" pitchFamily="66" charset="0"/>
              </a:rPr>
              <a:t>, </a:t>
            </a:r>
            <a:r>
              <a:rPr lang="ru-RU" sz="2800" dirty="0" err="1">
                <a:latin typeface="Monotype Corsiva" pitchFamily="66" charset="0"/>
              </a:rPr>
              <a:t>нестандартність</a:t>
            </a:r>
            <a:r>
              <a:rPr lang="ru-RU" sz="2800" dirty="0">
                <a:latin typeface="Monotype Corsiva" pitchFamily="66" charset="0"/>
              </a:rPr>
              <a:t>, </a:t>
            </a:r>
            <a:r>
              <a:rPr lang="ru-RU" sz="2800" dirty="0" err="1">
                <a:latin typeface="Monotype Corsiva" pitchFamily="66" charset="0"/>
              </a:rPr>
              <a:t>яскравість</a:t>
            </a:r>
            <a:r>
              <a:rPr lang="ru-RU" sz="2800" dirty="0">
                <a:latin typeface="Monotype Corsiva" pitchFamily="66" charset="0"/>
              </a:rPr>
              <a:t>, </a:t>
            </a:r>
            <a:r>
              <a:rPr lang="ru-RU" sz="2800" dirty="0" err="1">
                <a:latin typeface="Monotype Corsiva" pitchFamily="66" charset="0"/>
              </a:rPr>
              <a:t>сірість</a:t>
            </a:r>
            <a:r>
              <a:rPr lang="ru-RU" sz="2800" dirty="0">
                <a:latin typeface="Monotype Corsiva" pitchFamily="66" charset="0"/>
              </a:rPr>
              <a:t>, </a:t>
            </a:r>
            <a:r>
              <a:rPr lang="ru-RU" sz="2800" dirty="0" err="1">
                <a:latin typeface="Monotype Corsiva" pitchFamily="66" charset="0"/>
              </a:rPr>
              <a:t>неповторність</a:t>
            </a:r>
            <a:r>
              <a:rPr lang="ru-RU" sz="2800" dirty="0">
                <a:latin typeface="Monotype Corsiva" pitchFamily="66" charset="0"/>
              </a:rPr>
              <a:t>, </a:t>
            </a:r>
            <a:r>
              <a:rPr lang="ru-RU" sz="2800" dirty="0" err="1">
                <a:latin typeface="Monotype Corsiva" pitchFamily="66" charset="0"/>
              </a:rPr>
              <a:t>індивідуальність</a:t>
            </a:r>
            <a:r>
              <a:rPr lang="ru-RU" sz="2800" dirty="0">
                <a:latin typeface="Monotype Corsiva" pitchFamily="66" charset="0"/>
              </a:rPr>
              <a:t>, </a:t>
            </a:r>
            <a:r>
              <a:rPr lang="ru-RU" sz="2800" dirty="0" err="1">
                <a:latin typeface="Monotype Corsiva" pitchFamily="66" charset="0"/>
              </a:rPr>
              <a:t>романтичність</a:t>
            </a:r>
            <a:r>
              <a:rPr lang="ru-RU" sz="2800" dirty="0">
                <a:latin typeface="Monotype Corsiva" pitchFamily="66" charset="0"/>
              </a:rPr>
              <a:t>, </a:t>
            </a:r>
            <a:r>
              <a:rPr lang="ru-RU" sz="2800" dirty="0" err="1">
                <a:latin typeface="Monotype Corsiva" pitchFamily="66" charset="0"/>
              </a:rPr>
              <a:t>приземленість</a:t>
            </a:r>
            <a:r>
              <a:rPr lang="ru-RU" sz="2800" dirty="0">
                <a:latin typeface="Monotype Corsiva" pitchFamily="66" charset="0"/>
              </a:rPr>
              <a:t>. </a:t>
            </a:r>
          </a:p>
        </p:txBody>
      </p:sp>
      <p:sp>
        <p:nvSpPr>
          <p:cNvPr id="3" name="Прямокутник 2">
            <a:extLst>
              <a:ext uri="{FF2B5EF4-FFF2-40B4-BE49-F238E27FC236}">
                <a16:creationId xmlns:a16="http://schemas.microsoft.com/office/drawing/2014/main" id="{F5D98E8B-A3D9-4E43-A2D9-A97D59F62419}"/>
              </a:ext>
            </a:extLst>
          </p:cNvPr>
          <p:cNvSpPr/>
          <p:nvPr/>
        </p:nvSpPr>
        <p:spPr>
          <a:xfrm>
            <a:off x="1547664" y="2276872"/>
            <a:ext cx="2808312" cy="23376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955534FC-73B7-4EAA-B321-C4281D4690B8}"/>
              </a:ext>
            </a:extLst>
          </p:cNvPr>
          <p:cNvSpPr/>
          <p:nvPr/>
        </p:nvSpPr>
        <p:spPr>
          <a:xfrm>
            <a:off x="4572000" y="2276872"/>
            <a:ext cx="2808312" cy="21602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ш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5530"/>
            <a:ext cx="9144000" cy="6852470"/>
          </a:xfrm>
        </p:spPr>
      </p:pic>
      <p:sp>
        <p:nvSpPr>
          <p:cNvPr id="4" name="Прямоугольник 3"/>
          <p:cNvSpPr/>
          <p:nvPr/>
        </p:nvSpPr>
        <p:spPr>
          <a:xfrm>
            <a:off x="0" y="404665"/>
            <a:ext cx="886426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>
                <a:solidFill>
                  <a:srgbClr val="002060"/>
                </a:solidFill>
                <a:latin typeface="Monotype Corsiva" pitchFamily="66" charset="0"/>
              </a:rPr>
              <a:t>«</a:t>
            </a:r>
            <a:r>
              <a:rPr lang="ru-RU" sz="5400" b="1" dirty="0" err="1">
                <a:solidFill>
                  <a:srgbClr val="002060"/>
                </a:solidFill>
                <a:latin typeface="Monotype Corsiva" pitchFamily="66" charset="0"/>
              </a:rPr>
              <a:t>Незакінчене</a:t>
            </a:r>
            <a:r>
              <a:rPr lang="ru-RU" sz="5400" b="1" dirty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5400" b="1" dirty="0" err="1">
                <a:solidFill>
                  <a:srgbClr val="002060"/>
                </a:solidFill>
                <a:latin typeface="Monotype Corsiva" pitchFamily="66" charset="0"/>
              </a:rPr>
              <a:t>речення</a:t>
            </a:r>
            <a:r>
              <a:rPr lang="ru-RU" sz="5400" b="1" dirty="0">
                <a:solidFill>
                  <a:srgbClr val="002060"/>
                </a:solidFill>
                <a:latin typeface="Monotype Corsiva" pitchFamily="66" charset="0"/>
              </a:rPr>
              <a:t>»</a:t>
            </a:r>
          </a:p>
          <a:p>
            <a:endParaRPr lang="ru-RU" sz="5400" dirty="0">
              <a:solidFill>
                <a:srgbClr val="002060"/>
              </a:solidFill>
              <a:latin typeface="Monotype Corsiva" pitchFamily="66" charset="0"/>
            </a:endParaRPr>
          </a:p>
          <a:p>
            <a:r>
              <a:rPr lang="ru-RU" sz="5400" dirty="0">
                <a:solidFill>
                  <a:srgbClr val="002060"/>
                </a:solidFill>
                <a:latin typeface="Monotype Corsiva" pitchFamily="66" charset="0"/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28596" y="2000240"/>
            <a:ext cx="821537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Monotype Corsiva" pitchFamily="66" charset="0"/>
              </a:rPr>
              <a:t>-  </a:t>
            </a:r>
            <a:r>
              <a:rPr lang="ru-RU" sz="4400" dirty="0" err="1">
                <a:latin typeface="Monotype Corsiva" pitchFamily="66" charset="0"/>
                <a:cs typeface="Times New Roman" pitchFamily="18" charset="0"/>
              </a:rPr>
              <a:t>Сьогодні</a:t>
            </a:r>
            <a:r>
              <a:rPr lang="ru-RU" sz="4400" dirty="0">
                <a:latin typeface="Monotype Corsiva" pitchFamily="66" charset="0"/>
                <a:cs typeface="Times New Roman" pitchFamily="18" charset="0"/>
              </a:rPr>
              <a:t> на </a:t>
            </a:r>
            <a:r>
              <a:rPr lang="ru-RU" sz="4400" dirty="0" err="1">
                <a:latin typeface="Monotype Corsiva" pitchFamily="66" charset="0"/>
                <a:cs typeface="Times New Roman" pitchFamily="18" charset="0"/>
              </a:rPr>
              <a:t>уроці</a:t>
            </a:r>
            <a:r>
              <a:rPr lang="ru-RU" sz="4400" dirty="0">
                <a:latin typeface="Monotype Corsiva" pitchFamily="66" charset="0"/>
                <a:cs typeface="Times New Roman" pitchFamily="18" charset="0"/>
              </a:rPr>
              <a:t> я </a:t>
            </a:r>
            <a:r>
              <a:rPr lang="ru-RU" sz="4400" dirty="0" err="1">
                <a:latin typeface="Monotype Corsiva" pitchFamily="66" charset="0"/>
                <a:cs typeface="Times New Roman" pitchFamily="18" charset="0"/>
              </a:rPr>
              <a:t>запам'ятав</a:t>
            </a:r>
            <a:r>
              <a:rPr lang="ru-RU" sz="4400" dirty="0">
                <a:latin typeface="Monotype Corsiva" pitchFamily="66" charset="0"/>
                <a:cs typeface="Times New Roman" pitchFamily="18" charset="0"/>
              </a:rPr>
              <a:t>...</a:t>
            </a:r>
          </a:p>
          <a:p>
            <a:r>
              <a:rPr lang="ru-RU" sz="4400" dirty="0">
                <a:latin typeface="Monotype Corsiva" pitchFamily="66" charset="0"/>
                <a:cs typeface="Times New Roman" pitchFamily="18" charset="0"/>
              </a:rPr>
              <a:t>-  </a:t>
            </a:r>
            <a:r>
              <a:rPr lang="ru-RU" sz="4400" dirty="0" err="1">
                <a:latin typeface="Monotype Corsiva" pitchFamily="66" charset="0"/>
                <a:cs typeface="Times New Roman" pitchFamily="18" charset="0"/>
              </a:rPr>
              <a:t>Сьогодні</a:t>
            </a:r>
            <a:r>
              <a:rPr lang="ru-RU" sz="4400" dirty="0">
                <a:latin typeface="Monotype Corsiva" pitchFamily="66" charset="0"/>
                <a:cs typeface="Times New Roman" pitchFamily="18" charset="0"/>
              </a:rPr>
              <a:t> на </a:t>
            </a:r>
            <a:r>
              <a:rPr lang="ru-RU" sz="4400" dirty="0" err="1">
                <a:latin typeface="Monotype Corsiva" pitchFamily="66" charset="0"/>
                <a:cs typeface="Times New Roman" pitchFamily="18" charset="0"/>
              </a:rPr>
              <a:t>уроці</a:t>
            </a:r>
            <a:r>
              <a:rPr lang="ru-RU" sz="4400" dirty="0">
                <a:latin typeface="Monotype Corsiva" pitchFamily="66" charset="0"/>
                <a:cs typeface="Times New Roman" pitchFamily="18" charset="0"/>
              </a:rPr>
              <a:t> я </a:t>
            </a:r>
            <a:r>
              <a:rPr lang="ru-RU" sz="4400" dirty="0" err="1">
                <a:latin typeface="Monotype Corsiva" pitchFamily="66" charset="0"/>
                <a:cs typeface="Times New Roman" pitchFamily="18" charset="0"/>
              </a:rPr>
              <a:t>навчився</a:t>
            </a:r>
            <a:r>
              <a:rPr lang="ru-RU" sz="4400" dirty="0">
                <a:latin typeface="Monotype Corsiva" pitchFamily="66" charset="0"/>
                <a:cs typeface="Times New Roman" pitchFamily="18" charset="0"/>
              </a:rPr>
              <a:t>...</a:t>
            </a:r>
          </a:p>
          <a:p>
            <a:r>
              <a:rPr lang="ru-RU" sz="4400" dirty="0">
                <a:latin typeface="Monotype Corsiva" pitchFamily="66" charset="0"/>
                <a:cs typeface="Times New Roman" pitchFamily="18" charset="0"/>
              </a:rPr>
              <a:t>-  </a:t>
            </a:r>
            <a:r>
              <a:rPr lang="ru-RU" sz="4400" dirty="0" err="1">
                <a:latin typeface="Monotype Corsiva" pitchFamily="66" charset="0"/>
                <a:cs typeface="Times New Roman" pitchFamily="18" charset="0"/>
              </a:rPr>
              <a:t>Сьогодні</a:t>
            </a:r>
            <a:r>
              <a:rPr lang="ru-RU" sz="4400" dirty="0">
                <a:latin typeface="Monotype Corsiva" pitchFamily="66" charset="0"/>
                <a:cs typeface="Times New Roman" pitchFamily="18" charset="0"/>
              </a:rPr>
              <a:t> на </a:t>
            </a:r>
            <a:r>
              <a:rPr lang="ru-RU" sz="4400" dirty="0" err="1">
                <a:latin typeface="Monotype Corsiva" pitchFamily="66" charset="0"/>
                <a:cs typeface="Times New Roman" pitchFamily="18" charset="0"/>
              </a:rPr>
              <a:t>уроці</a:t>
            </a:r>
            <a:r>
              <a:rPr lang="ru-RU" sz="4400" dirty="0">
                <a:latin typeface="Monotype Corsiva" pitchFamily="66" charset="0"/>
                <a:cs typeface="Times New Roman" pitchFamily="18" charset="0"/>
              </a:rPr>
              <a:t> я </a:t>
            </a:r>
            <a:r>
              <a:rPr lang="ru-RU" sz="4400" dirty="0" err="1">
                <a:latin typeface="Monotype Corsiva" pitchFamily="66" charset="0"/>
                <a:cs typeface="Times New Roman" pitchFamily="18" charset="0"/>
              </a:rPr>
              <a:t>зрозумів</a:t>
            </a:r>
            <a:r>
              <a:rPr lang="ru-RU" sz="4400" dirty="0">
                <a:latin typeface="Monotype Corsiva" pitchFamily="66" charset="0"/>
                <a:cs typeface="Times New Roman" pitchFamily="18" charset="0"/>
              </a:rPr>
              <a:t>...</a:t>
            </a:r>
          </a:p>
          <a:p>
            <a:r>
              <a:rPr lang="ru-RU" sz="4400" dirty="0">
                <a:latin typeface="Monotype Corsiva" pitchFamily="66" charset="0"/>
                <a:cs typeface="Times New Roman" pitchFamily="18" charset="0"/>
              </a:rPr>
              <a:t>-  </a:t>
            </a:r>
            <a:r>
              <a:rPr lang="ru-RU" sz="4400" dirty="0" err="1">
                <a:latin typeface="Monotype Corsiva" pitchFamily="66" charset="0"/>
                <a:cs typeface="Times New Roman" pitchFamily="18" charset="0"/>
              </a:rPr>
              <a:t>Цікавим</a:t>
            </a:r>
            <a:r>
              <a:rPr lang="ru-RU" sz="4400" dirty="0">
                <a:latin typeface="Monotype Corsiva" pitchFamily="66" charset="0"/>
                <a:cs typeface="Times New Roman" pitchFamily="18" charset="0"/>
              </a:rPr>
              <a:t> для мене </a:t>
            </a:r>
            <a:r>
              <a:rPr lang="ru-RU" sz="4400" dirty="0" err="1">
                <a:latin typeface="Monotype Corsiva" pitchFamily="66" charset="0"/>
                <a:cs typeface="Times New Roman" pitchFamily="18" charset="0"/>
              </a:rPr>
              <a:t>було</a:t>
            </a:r>
            <a:r>
              <a:rPr lang="ru-RU" sz="4400" dirty="0">
                <a:latin typeface="Monotype Corsiva" pitchFamily="66" charset="0"/>
                <a:cs typeface="Times New Roman" pitchFamily="18" charset="0"/>
              </a:rPr>
              <a:t>...</a:t>
            </a:r>
          </a:p>
          <a:p>
            <a:r>
              <a:rPr lang="ru-RU" sz="4400" dirty="0">
                <a:latin typeface="Monotype Corsiva" pitchFamily="66" charset="0"/>
                <a:cs typeface="Times New Roman" pitchFamily="18" charset="0"/>
              </a:rPr>
              <a:t>- </a:t>
            </a:r>
            <a:r>
              <a:rPr lang="ru-RU" sz="4400" dirty="0" err="1">
                <a:latin typeface="Monotype Corsiva" pitchFamily="66" charset="0"/>
                <a:cs typeface="Times New Roman" pitchFamily="18" charset="0"/>
              </a:rPr>
              <a:t>Важким</a:t>
            </a:r>
            <a:r>
              <a:rPr lang="ru-RU" sz="4400" dirty="0">
                <a:latin typeface="Monotype Corsiva" pitchFamily="66" charset="0"/>
                <a:cs typeface="Times New Roman" pitchFamily="18" charset="0"/>
              </a:rPr>
              <a:t> для мене </a:t>
            </a:r>
            <a:r>
              <a:rPr lang="ru-RU" sz="4400" dirty="0" err="1">
                <a:latin typeface="Monotype Corsiva" pitchFamily="66" charset="0"/>
                <a:cs typeface="Times New Roman" pitchFamily="18" charset="0"/>
              </a:rPr>
              <a:t>було</a:t>
            </a:r>
            <a:r>
              <a:rPr lang="ru-RU" sz="4400" dirty="0">
                <a:latin typeface="Monotype Corsiva" pitchFamily="66" charset="0"/>
                <a:cs typeface="Times New Roman" pitchFamily="18" charset="0"/>
              </a:rPr>
              <a:t>...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4000" cy="2057401"/>
          </a:xfrm>
        </p:spPr>
        <p:txBody>
          <a:bodyPr>
            <a:noAutofit/>
          </a:bodyPr>
          <a:lstStyle/>
          <a:p>
            <a:r>
              <a:rPr lang="uk-UA" sz="6000" b="1" cap="none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Вправа </a:t>
            </a:r>
            <a:r>
              <a:rPr lang="uk-UA" sz="6000" b="1" cap="none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“Віночок</a:t>
            </a:r>
            <a:r>
              <a:rPr lang="uk-UA" sz="6000" b="1" cap="none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uk-UA" sz="6000" b="1" cap="none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побажань”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осінній віночок333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79712" y="1995055"/>
            <a:ext cx="5034396" cy="48629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ш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5530"/>
            <a:ext cx="9144000" cy="6852470"/>
          </a:xfrm>
        </p:spPr>
      </p:pic>
      <p:sp>
        <p:nvSpPr>
          <p:cNvPr id="5" name="TextBox 4"/>
          <p:cNvSpPr txBox="1"/>
          <p:nvPr/>
        </p:nvSpPr>
        <p:spPr>
          <a:xfrm>
            <a:off x="2357422" y="364331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357422" y="1714488"/>
            <a:ext cx="3714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8675" name="Rectangle 3"/>
          <p:cNvSpPr>
            <a:spLocks noChangeArrowheads="1"/>
          </p:cNvSpPr>
          <p:nvPr/>
        </p:nvSpPr>
        <p:spPr bwMode="auto">
          <a:xfrm>
            <a:off x="357158" y="191137"/>
            <a:ext cx="8429684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8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Monotype Corsiva" pitchFamily="66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Домашнє</a:t>
            </a:r>
            <a:r>
              <a:rPr kumimoji="0" lang="ru-RU" sz="4800" b="1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800" b="1" i="0" u="none" strike="noStrike" cap="none" normalizeH="0" baseline="0" dirty="0" err="1">
                <a:ln>
                  <a:noFill/>
                </a:ln>
                <a:solidFill>
                  <a:srgbClr val="002060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завдання</a:t>
            </a:r>
            <a:endParaRPr kumimoji="0" lang="ru-RU" sz="4800" b="1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Monotype Corsiva" pitchFamily="66" charset="0"/>
              <a:ea typeface="Times New Roman" pitchFamily="18" charset="0"/>
              <a:cs typeface="Times New Roman" pitchFamily="18" charset="0"/>
            </a:endParaRPr>
          </a:p>
          <a:p>
            <a:r>
              <a:rPr lang="uk-UA" sz="4400" dirty="0"/>
              <a:t>1.Стор.199-200.</a:t>
            </a:r>
            <a:endParaRPr lang="ru-RU" sz="4400" dirty="0"/>
          </a:p>
          <a:p>
            <a:r>
              <a:rPr lang="uk-UA" sz="4400" dirty="0"/>
              <a:t>2.Міні-твір «Кому легше жити: Аннам, яких не завжди розуміють, чи сусідам?»(10 речень).</a:t>
            </a:r>
            <a:endParaRPr lang="ru-RU" sz="4400" dirty="0"/>
          </a:p>
          <a:p>
            <a:r>
              <a:rPr lang="uk-UA" sz="4400" dirty="0"/>
              <a:t> </a:t>
            </a:r>
          </a:p>
          <a:p>
            <a:endParaRPr kumimoji="0" lang="ru-RU" sz="4400" b="0" i="0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ш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5530"/>
            <a:ext cx="9144000" cy="6858048"/>
          </a:xfrm>
        </p:spPr>
      </p:pic>
      <p:sp>
        <p:nvSpPr>
          <p:cNvPr id="5" name="Прямоугольник 4"/>
          <p:cNvSpPr/>
          <p:nvPr/>
        </p:nvSpPr>
        <p:spPr>
          <a:xfrm>
            <a:off x="142844" y="1785926"/>
            <a:ext cx="878687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 err="1">
                <a:solidFill>
                  <a:srgbClr val="002060"/>
                </a:solidFill>
                <a:latin typeface="Monotype Corsiva" pitchFamily="66" charset="0"/>
              </a:rPr>
              <a:t>Ім'я</a:t>
            </a:r>
            <a:r>
              <a:rPr lang="ru-RU" sz="4800" dirty="0">
                <a:solidFill>
                  <a:srgbClr val="002060"/>
                </a:solidFill>
                <a:latin typeface="Monotype Corsiva" pitchFamily="66" charset="0"/>
              </a:rPr>
              <a:t> уроку : </a:t>
            </a:r>
            <a:r>
              <a:rPr lang="ru-RU" sz="4800" dirty="0" err="1">
                <a:solidFill>
                  <a:srgbClr val="002060"/>
                </a:solidFill>
                <a:latin typeface="Monotype Corsiva" pitchFamily="66" charset="0"/>
              </a:rPr>
              <a:t>Бачити</a:t>
            </a:r>
            <a:r>
              <a:rPr lang="ru-RU" sz="4800" dirty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4800" dirty="0" err="1">
                <a:solidFill>
                  <a:srgbClr val="002060"/>
                </a:solidFill>
                <a:latin typeface="Monotype Corsiva" pitchFamily="66" charset="0"/>
              </a:rPr>
              <a:t>світ</a:t>
            </a:r>
            <a:r>
              <a:rPr lang="ru-RU" sz="4800" dirty="0">
                <a:solidFill>
                  <a:srgbClr val="002060"/>
                </a:solidFill>
                <a:latin typeface="Monotype Corsiva" pitchFamily="66" charset="0"/>
              </a:rPr>
              <a:t> </a:t>
            </a:r>
            <a:r>
              <a:rPr lang="ru-RU" sz="4800" dirty="0" err="1">
                <a:solidFill>
                  <a:srgbClr val="002060"/>
                </a:solidFill>
                <a:latin typeface="Monotype Corsiva" pitchFamily="66" charset="0"/>
              </a:rPr>
              <a:t>кольоровим</a:t>
            </a:r>
            <a:br>
              <a:rPr lang="ru-RU" sz="1400" dirty="0">
                <a:solidFill>
                  <a:srgbClr val="FF0000"/>
                </a:solidFill>
                <a:latin typeface="Monotype Corsiva" pitchFamily="66" charset="0"/>
              </a:rPr>
            </a:b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2928934"/>
            <a:ext cx="864096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5400" dirty="0">
                <a:solidFill>
                  <a:srgbClr val="FF0000"/>
                </a:solidFill>
                <a:latin typeface="Monotype Corsiva" pitchFamily="66" charset="0"/>
              </a:rPr>
              <a:t>Ми не </a:t>
            </a:r>
            <a:r>
              <a:rPr lang="ru-RU" sz="5400" dirty="0" err="1">
                <a:solidFill>
                  <a:srgbClr val="FF0000"/>
                </a:solidFill>
                <a:latin typeface="Monotype Corsiva" pitchFamily="66" charset="0"/>
              </a:rPr>
              <a:t>безліч</a:t>
            </a:r>
            <a:r>
              <a:rPr lang="ru-RU" sz="5400" dirty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5400" dirty="0" err="1">
                <a:solidFill>
                  <a:srgbClr val="FF0000"/>
                </a:solidFill>
                <a:latin typeface="Monotype Corsiva" pitchFamily="66" charset="0"/>
              </a:rPr>
              <a:t>стандартних</a:t>
            </a:r>
            <a:r>
              <a:rPr lang="ru-RU" sz="5400" dirty="0">
                <a:solidFill>
                  <a:srgbClr val="FF0000"/>
                </a:solidFill>
                <a:latin typeface="Monotype Corsiva" pitchFamily="66" charset="0"/>
              </a:rPr>
              <a:t> «я» ,</a:t>
            </a:r>
            <a:br>
              <a:rPr lang="ru-RU" sz="5400" dirty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5400" dirty="0">
                <a:solidFill>
                  <a:srgbClr val="FF0000"/>
                </a:solidFill>
                <a:latin typeface="Monotype Corsiva" pitchFamily="66" charset="0"/>
              </a:rPr>
              <a:t> А </a:t>
            </a:r>
            <a:r>
              <a:rPr lang="ru-RU" sz="5400" dirty="0" err="1">
                <a:solidFill>
                  <a:srgbClr val="FF0000"/>
                </a:solidFill>
                <a:latin typeface="Monotype Corsiva" pitchFamily="66" charset="0"/>
              </a:rPr>
              <a:t>безліч</a:t>
            </a:r>
            <a:r>
              <a:rPr lang="ru-RU" sz="5400" dirty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5400" dirty="0" err="1">
                <a:solidFill>
                  <a:srgbClr val="FF0000"/>
                </a:solidFill>
                <a:latin typeface="Monotype Corsiva" pitchFamily="66" charset="0"/>
              </a:rPr>
              <a:t>всесвітів</a:t>
            </a:r>
            <a:r>
              <a:rPr lang="ru-RU" sz="5400" dirty="0">
                <a:solidFill>
                  <a:srgbClr val="FF0000"/>
                </a:solidFill>
                <a:latin typeface="Monotype Corsiva" pitchFamily="66" charset="0"/>
              </a:rPr>
              <a:t> </a:t>
            </a:r>
            <a:r>
              <a:rPr lang="ru-RU" sz="5400" dirty="0" err="1">
                <a:solidFill>
                  <a:srgbClr val="FF0000"/>
                </a:solidFill>
                <a:latin typeface="Monotype Corsiva" pitchFamily="66" charset="0"/>
              </a:rPr>
              <a:t>різних</a:t>
            </a:r>
            <a:br>
              <a:rPr lang="ru-RU" sz="5400" dirty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5400" dirty="0">
                <a:solidFill>
                  <a:srgbClr val="FF0000"/>
                </a:solidFill>
                <a:latin typeface="Monotype Corsiva" pitchFamily="66" charset="0"/>
              </a:rPr>
              <a:t>                                 В.Симоненко</a:t>
            </a:r>
            <a:br>
              <a:rPr lang="ru-RU" sz="4800" dirty="0"/>
            </a:br>
            <a:endParaRPr lang="ru-RU" sz="4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80" name="Text Box 8"/>
          <p:cNvSpPr txBox="1">
            <a:spLocks noChangeArrowheads="1"/>
          </p:cNvSpPr>
          <p:nvPr/>
        </p:nvSpPr>
        <p:spPr bwMode="auto">
          <a:xfrm>
            <a:off x="5508104" y="1"/>
            <a:ext cx="3635896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000" b="1" i="1" dirty="0" err="1">
                <a:solidFill>
                  <a:srgbClr val="FF0000"/>
                </a:solidFill>
              </a:rPr>
              <a:t>Катари</a:t>
            </a:r>
            <a:r>
              <a:rPr lang="uk-UA" sz="4000" b="1" i="1" dirty="0">
                <a:solidFill>
                  <a:srgbClr val="FF0000"/>
                </a:solidFill>
              </a:rPr>
              <a:t>на</a:t>
            </a:r>
            <a:r>
              <a:rPr lang="uk-UA" sz="4000" b="1" i="1" dirty="0">
                <a:solidFill>
                  <a:srgbClr val="CC3300"/>
                </a:solidFill>
              </a:rPr>
              <a:t> </a:t>
            </a:r>
            <a:r>
              <a:rPr lang="uk-UA" sz="4000" b="1" i="1" dirty="0" err="1">
                <a:solidFill>
                  <a:srgbClr val="FF0000"/>
                </a:solidFill>
              </a:rPr>
              <a:t>Фріч</a:t>
            </a:r>
            <a:endParaRPr lang="uk-UA" sz="4000" b="1" i="1" dirty="0">
              <a:solidFill>
                <a:srgbClr val="FF0000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uk-UA" sz="4000" b="1" i="1" dirty="0"/>
              <a:t>(</a:t>
            </a:r>
            <a:r>
              <a:rPr lang="uk-UA" sz="4000" b="1" i="1" dirty="0" err="1"/>
              <a:t>німецка</a:t>
            </a:r>
            <a:r>
              <a:rPr lang="uk-UA" sz="4000" b="1" i="1" dirty="0"/>
              <a:t> художниця)</a:t>
            </a:r>
          </a:p>
          <a:p>
            <a:pPr algn="ctr">
              <a:spcBef>
                <a:spcPct val="50000"/>
              </a:spcBef>
            </a:pPr>
            <a:endParaRPr lang="uk-UA" sz="4000" b="1" i="1" dirty="0">
              <a:solidFill>
                <a:srgbClr val="CC3300"/>
              </a:solidFill>
            </a:endParaRPr>
          </a:p>
          <a:p>
            <a:pPr algn="ctr">
              <a:spcBef>
                <a:spcPct val="50000"/>
              </a:spcBef>
            </a:pPr>
            <a:endParaRPr lang="uk-UA" sz="4000" b="1" i="1" dirty="0">
              <a:solidFill>
                <a:srgbClr val="CC3300"/>
              </a:solidFill>
            </a:endParaRPr>
          </a:p>
          <a:p>
            <a:pPr algn="ctr">
              <a:spcBef>
                <a:spcPct val="50000"/>
              </a:spcBef>
            </a:pPr>
            <a:endParaRPr lang="ru-RU" sz="4000" b="1" i="1" dirty="0">
              <a:solidFill>
                <a:srgbClr val="CC3300"/>
              </a:solidFill>
            </a:endParaRPr>
          </a:p>
        </p:txBody>
      </p:sp>
      <p:sp>
        <p:nvSpPr>
          <p:cNvPr id="54281" name="Text Box 9"/>
          <p:cNvSpPr txBox="1">
            <a:spLocks noChangeArrowheads="1"/>
          </p:cNvSpPr>
          <p:nvPr/>
        </p:nvSpPr>
        <p:spPr bwMode="auto">
          <a:xfrm>
            <a:off x="6156176" y="2276872"/>
            <a:ext cx="244792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uk-UA" sz="2800" b="1" dirty="0">
                <a:solidFill>
                  <a:srgbClr val="FF9900"/>
                </a:solidFill>
              </a:rPr>
              <a:t>  </a:t>
            </a:r>
            <a:r>
              <a:rPr lang="uk-UA" sz="3600" b="1" dirty="0" err="1"/>
              <a:t>“Застілля”</a:t>
            </a:r>
            <a:endParaRPr lang="ru-RU" sz="3600" b="1" dirty="0"/>
          </a:p>
        </p:txBody>
      </p:sp>
      <p:pic>
        <p:nvPicPr>
          <p:cNvPr id="54283" name="Picture 11" descr="Отсканировано 0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-1251520"/>
            <a:ext cx="5649913" cy="790473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652120" y="2996952"/>
            <a:ext cx="349188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  <a:r>
              <a:rPr lang="ru-RU" sz="2800" dirty="0" err="1"/>
              <a:t>Свідомо</a:t>
            </a:r>
            <a:r>
              <a:rPr lang="ru-RU" sz="2800" dirty="0"/>
              <a:t> </a:t>
            </a:r>
            <a:r>
              <a:rPr lang="ru-RU" sz="2800" dirty="0" err="1"/>
              <a:t>використовує</a:t>
            </a:r>
            <a:r>
              <a:rPr lang="ru-RU" sz="2800" dirty="0"/>
              <a:t>  </a:t>
            </a:r>
            <a:r>
              <a:rPr lang="ru-RU" sz="2800" dirty="0" err="1"/>
              <a:t>тільки</a:t>
            </a:r>
            <a:r>
              <a:rPr lang="ru-RU" sz="2800" dirty="0"/>
              <a:t> </a:t>
            </a:r>
            <a:r>
              <a:rPr lang="ru-RU" sz="2800" dirty="0" err="1"/>
              <a:t>чорний</a:t>
            </a:r>
            <a:r>
              <a:rPr lang="ru-RU" sz="2800" dirty="0"/>
              <a:t> </a:t>
            </a:r>
            <a:r>
              <a:rPr lang="ru-RU" sz="2800" dirty="0" err="1"/>
              <a:t>колір</a:t>
            </a:r>
            <a:r>
              <a:rPr lang="ru-RU" sz="2800" dirty="0"/>
              <a:t>, </a:t>
            </a:r>
            <a:r>
              <a:rPr lang="ru-RU" sz="2800" dirty="0" err="1"/>
              <a:t>доповнюючи</a:t>
            </a:r>
            <a:r>
              <a:rPr lang="ru-RU" sz="2800" dirty="0"/>
              <a:t> </a:t>
            </a:r>
            <a:r>
              <a:rPr lang="ru-RU" sz="2800" dirty="0" err="1"/>
              <a:t>його</a:t>
            </a:r>
            <a:r>
              <a:rPr lang="ru-RU" sz="2800" dirty="0"/>
              <a:t> </a:t>
            </a:r>
            <a:r>
              <a:rPr lang="ru-RU" sz="2800" dirty="0" err="1"/>
              <a:t>білим</a:t>
            </a:r>
            <a:r>
              <a:rPr lang="ru-RU" sz="2800" dirty="0"/>
              <a:t>, </a:t>
            </a:r>
            <a:r>
              <a:rPr lang="ru-RU" sz="2800" b="1" dirty="0"/>
              <a:t>для показу </a:t>
            </a:r>
            <a:r>
              <a:rPr lang="ru-RU" sz="2800" b="1" dirty="0" err="1"/>
              <a:t>однаковості</a:t>
            </a:r>
            <a:r>
              <a:rPr lang="ru-RU" sz="2800" b="1" dirty="0"/>
              <a:t> </a:t>
            </a:r>
            <a:r>
              <a:rPr lang="ru-RU" sz="2800" b="1" dirty="0" err="1"/>
              <a:t>багатьох</a:t>
            </a:r>
            <a:r>
              <a:rPr lang="ru-RU" sz="2800" b="1" dirty="0"/>
              <a:t> людей. 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79512" y="-243408"/>
            <a:ext cx="58326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dirty="0"/>
          </a:p>
          <a:p>
            <a:endParaRPr lang="uk-UA" dirty="0"/>
          </a:p>
          <a:p>
            <a:r>
              <a:rPr lang="uk-UA" sz="2400" dirty="0">
                <a:solidFill>
                  <a:srgbClr val="FF0000"/>
                </a:solidFill>
              </a:rPr>
              <a:t>Проблемне питання???</a:t>
            </a:r>
          </a:p>
          <a:p>
            <a:endParaRPr lang="uk-UA" sz="2400" dirty="0">
              <a:solidFill>
                <a:srgbClr val="FF0000"/>
              </a:solidFill>
            </a:endParaRPr>
          </a:p>
          <a:p>
            <a:r>
              <a:rPr lang="uk-UA" sz="2400" dirty="0"/>
              <a:t>Бути однаковим ,таким,як інші,це добре?</a:t>
            </a:r>
            <a:endParaRPr lang="ru-RU" sz="2400" dirty="0"/>
          </a:p>
        </p:txBody>
      </p:sp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-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 descr="ш 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285784" y="0"/>
            <a:ext cx="9429784" cy="7500966"/>
          </a:xfrm>
          <a:prstGeom prst="rect">
            <a:avLst/>
          </a:prstGeom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-229258"/>
            <a:ext cx="8858280" cy="7263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721100" algn="l"/>
              </a:tabLst>
            </a:pPr>
            <a:r>
              <a:rPr kumimoji="0" lang="uk-UA" sz="4800" b="1" i="1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</a:t>
            </a:r>
            <a:r>
              <a:rPr kumimoji="0" lang="uk-UA" sz="48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721100" algn="l"/>
              </a:tabLst>
            </a:pPr>
            <a:r>
              <a:rPr kumimoji="0" lang="uk-UA" sz="4400" b="1" i="1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4400" b="1" i="1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Ліна Костенко.</a:t>
            </a:r>
          </a:p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721100" algn="l"/>
              </a:tabLst>
            </a:pPr>
            <a:r>
              <a:rPr kumimoji="0" lang="uk-UA" sz="4400" b="1" i="1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6000" b="1" i="1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“</a:t>
            </a:r>
            <a:r>
              <a:rPr kumimoji="0" lang="uk-UA" sz="6000" b="1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kumimoji="0" lang="uk-UA" sz="6000" b="1" i="1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</a:t>
            </a:r>
            <a:r>
              <a:rPr kumimoji="0" lang="uk-UA" sz="6000" b="1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</a:t>
            </a:r>
            <a:r>
              <a:rPr kumimoji="0" lang="uk-UA" sz="6000" b="1" i="1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ь</a:t>
            </a:r>
            <a:r>
              <a:rPr kumimoji="0" lang="uk-UA" sz="6000" b="1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</a:t>
            </a:r>
            <a:r>
              <a:rPr kumimoji="0" lang="uk-UA" sz="6000" b="1" i="1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kumimoji="0" lang="uk-UA" sz="6000" b="1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</a:t>
            </a:r>
            <a:r>
              <a:rPr kumimoji="0" lang="uk-UA" sz="6000" b="1" i="1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uk-UA" sz="6000" b="1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kumimoji="0" lang="uk-UA" sz="60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6000" b="1" i="1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kumimoji="0" lang="uk-UA" sz="6000" b="1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</a:t>
            </a:r>
            <a:r>
              <a:rPr kumimoji="0" lang="uk-UA" sz="6000" b="1" i="1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</a:t>
            </a:r>
            <a:r>
              <a:rPr kumimoji="0" lang="uk-UA" sz="6000" b="1" i="1" u="none" strike="noStrike" cap="none" normalizeH="0" baseline="0" dirty="0" err="1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kumimoji="0" lang="uk-UA" sz="6000" b="1" i="1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”</a:t>
            </a:r>
            <a:r>
              <a:rPr kumimoji="0" lang="uk-UA" sz="6000" b="1" i="1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</a:p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721100" algn="l"/>
              </a:tabLst>
            </a:pPr>
            <a:endParaRPr kumimoji="0" lang="uk-UA" sz="6000" b="1" i="1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721100" algn="l"/>
              </a:tabLst>
            </a:pPr>
            <a:endParaRPr kumimoji="0" lang="uk-UA" sz="5400" b="1" i="1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228600" algn="ctr" fontAlgn="base">
              <a:spcBef>
                <a:spcPct val="0"/>
              </a:spcBef>
              <a:spcAft>
                <a:spcPct val="0"/>
              </a:spcAft>
              <a:tabLst>
                <a:tab pos="3721100" algn="l"/>
              </a:tabLst>
            </a:pPr>
            <a:r>
              <a:rPr kumimoji="0" lang="uk-UA" sz="4000" b="1" i="1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sz="4000" b="1" i="1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kumimoji="0" lang="uk-UA" sz="4000" b="1" i="1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іткнення неповторності   й буденності</a:t>
            </a:r>
            <a:r>
              <a:rPr kumimoji="0" lang="uk-UA" sz="4000" b="1" i="1" u="none" strike="noStrike" cap="none" normalizeH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4000" b="1" i="1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 </a:t>
            </a:r>
            <a:r>
              <a:rPr lang="uk-UA" sz="4000" b="1" i="1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поезії Л.Костенко </a:t>
            </a:r>
            <a:r>
              <a:rPr lang="uk-UA" sz="4000" b="1" i="1" dirty="0" err="1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“</a:t>
            </a:r>
            <a:r>
              <a:rPr lang="uk-UA" sz="4000" b="1" i="1" dirty="0" err="1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</a:t>
            </a:r>
            <a:r>
              <a:rPr lang="uk-UA" sz="4000" b="1" i="1" dirty="0" err="1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</a:t>
            </a:r>
            <a:r>
              <a:rPr lang="uk-UA" sz="4000" b="1" i="1" dirty="0" err="1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</a:t>
            </a:r>
            <a:r>
              <a:rPr lang="uk-UA" sz="4000" b="1" i="1" dirty="0" err="1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ь</a:t>
            </a:r>
            <a:r>
              <a:rPr lang="uk-UA" sz="4000" b="1" i="1" dirty="0" err="1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</a:t>
            </a:r>
            <a:r>
              <a:rPr lang="uk-UA" sz="4000" b="1" i="1" dirty="0" err="1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</a:t>
            </a:r>
            <a:r>
              <a:rPr lang="uk-UA" sz="4000" b="1" i="1" dirty="0" err="1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</a:t>
            </a:r>
            <a:r>
              <a:rPr lang="uk-UA" sz="4000" b="1" i="1" dirty="0" err="1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lang="uk-UA" sz="4000" b="1" i="1" dirty="0" err="1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lang="uk-UA" sz="4000" b="1" i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sz="4000" b="1" i="1" dirty="0" err="1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lang="uk-UA" sz="4000" b="1" i="1" dirty="0" err="1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</a:t>
            </a:r>
            <a:r>
              <a:rPr lang="uk-UA" sz="4000" b="1" i="1" dirty="0" err="1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</a:t>
            </a:r>
            <a:r>
              <a:rPr lang="uk-UA" sz="4000" b="1" i="1" dirty="0" err="1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lang="uk-UA" sz="4000" b="1" i="1" dirty="0" err="1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”</a:t>
            </a:r>
            <a:r>
              <a:rPr kumimoji="0" lang="uk-UA" sz="4000" b="1" i="1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</a:p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721100" algn="l"/>
              </a:tabLst>
            </a:pPr>
            <a:r>
              <a:rPr kumimoji="0" lang="uk-UA" sz="4000" b="1" i="1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Умовна, вигадана ситуація. </a:t>
            </a:r>
          </a:p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721100" algn="l"/>
              </a:tabLst>
            </a:pPr>
            <a:r>
              <a:rPr kumimoji="0" lang="uk-UA" sz="4000" b="1" i="1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Образ Анни.</a:t>
            </a:r>
            <a:endParaRPr kumimoji="0" lang="uk-UA" sz="4000" b="0" i="1" u="none" strike="noStrike" cap="none" normalizeH="0" baseline="0" dirty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ш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5530"/>
            <a:ext cx="9144000" cy="6852470"/>
          </a:xfrm>
        </p:spPr>
      </p:pic>
      <p:sp>
        <p:nvSpPr>
          <p:cNvPr id="4" name="Прямоугольник 3"/>
          <p:cNvSpPr/>
          <p:nvPr/>
        </p:nvSpPr>
        <p:spPr>
          <a:xfrm>
            <a:off x="0" y="214291"/>
            <a:ext cx="8929718" cy="710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rgbClr val="0070C0"/>
                </a:solidFill>
                <a:latin typeface="Microsoft YaHei" pitchFamily="34" charset="-122"/>
                <a:ea typeface="Microsoft YaHei" pitchFamily="34" charset="-122"/>
              </a:rPr>
              <a:t>Наше </a:t>
            </a:r>
            <a:r>
              <a:rPr lang="ru-RU" sz="4800" b="1" dirty="0" err="1">
                <a:solidFill>
                  <a:srgbClr val="0070C0"/>
                </a:solidFill>
                <a:latin typeface="Microsoft YaHei" pitchFamily="34" charset="-122"/>
                <a:ea typeface="Microsoft YaHei" pitchFamily="34" charset="-122"/>
              </a:rPr>
              <a:t>завдання</a:t>
            </a:r>
            <a:r>
              <a:rPr lang="ru-RU" sz="4800" b="1" dirty="0">
                <a:solidFill>
                  <a:srgbClr val="0070C0"/>
                </a:solidFill>
                <a:latin typeface="Microsoft YaHei" pitchFamily="34" charset="-122"/>
                <a:ea typeface="Microsoft YaHei" pitchFamily="34" charset="-122"/>
              </a:rPr>
              <a:t>:</a:t>
            </a:r>
          </a:p>
          <a:p>
            <a:pPr algn="ctr"/>
            <a:r>
              <a:rPr lang="ru-RU" sz="4800" b="1" dirty="0">
                <a:latin typeface="Monotype Corsiva" pitchFamily="66" charset="0"/>
              </a:rPr>
              <a:t>-</a:t>
            </a:r>
            <a:r>
              <a:rPr lang="ru-RU" sz="4800" b="1" dirty="0" err="1">
                <a:latin typeface="Monotype Corsiva" pitchFamily="66" charset="0"/>
              </a:rPr>
              <a:t>зрозуміти</a:t>
            </a:r>
            <a:r>
              <a:rPr lang="ru-RU" sz="4800" b="1" dirty="0">
                <a:latin typeface="Monotype Corsiva" pitchFamily="66" charset="0"/>
              </a:rPr>
              <a:t> суть </a:t>
            </a:r>
            <a:r>
              <a:rPr lang="ru-RU" sz="4800" b="1" dirty="0" err="1">
                <a:latin typeface="Monotype Corsiva" pitchFamily="66" charset="0"/>
              </a:rPr>
              <a:t>авторського</a:t>
            </a:r>
            <a:r>
              <a:rPr lang="ru-RU" sz="4800" b="1" dirty="0">
                <a:latin typeface="Monotype Corsiva" pitchFamily="66" charset="0"/>
              </a:rPr>
              <a:t> </a:t>
            </a:r>
            <a:r>
              <a:rPr lang="ru-RU" sz="4800" b="1" dirty="0" err="1">
                <a:latin typeface="Monotype Corsiva" pitchFamily="66" charset="0"/>
              </a:rPr>
              <a:t>задуму</a:t>
            </a:r>
            <a:endParaRPr lang="ru-RU" sz="3600" dirty="0">
              <a:solidFill>
                <a:srgbClr val="002060"/>
              </a:solidFill>
              <a:latin typeface="Monotype Corsiva" pitchFamily="66" charset="0"/>
            </a:endParaRPr>
          </a:p>
          <a:p>
            <a:r>
              <a:rPr lang="ru-RU" sz="4000" b="1" dirty="0" err="1">
                <a:solidFill>
                  <a:srgbClr val="0070C0"/>
                </a:solidFill>
                <a:latin typeface="Monotype Corsiva" pitchFamily="66" charset="0"/>
              </a:rPr>
              <a:t>Мета:</a:t>
            </a:r>
            <a:r>
              <a:rPr lang="ru-RU" sz="4000" b="1" dirty="0" err="1">
                <a:latin typeface="Monotype Corsiva" pitchFamily="66" charset="0"/>
              </a:rPr>
              <a:t>п</a:t>
            </a:r>
            <a:r>
              <a:rPr lang="ru-RU" sz="4000" b="1" i="1" dirty="0" err="1">
                <a:latin typeface="Monotype Corsiva" pitchFamily="66" charset="0"/>
              </a:rPr>
              <a:t>роан</a:t>
            </a:r>
            <a:r>
              <a:rPr lang="ru-RU" sz="4000" b="1" dirty="0" err="1">
                <a:latin typeface="Monotype Corsiva" pitchFamily="66" charset="0"/>
              </a:rPr>
              <a:t>алізувати</a:t>
            </a:r>
            <a:r>
              <a:rPr lang="ru-RU" sz="4000" b="1" dirty="0">
                <a:latin typeface="Monotype Corsiva" pitchFamily="66" charset="0"/>
              </a:rPr>
              <a:t> </a:t>
            </a:r>
            <a:r>
              <a:rPr lang="ru-RU" sz="4000" b="1" dirty="0" err="1">
                <a:latin typeface="Monotype Corsiva" pitchFamily="66" charset="0"/>
              </a:rPr>
              <a:t>зміст</a:t>
            </a:r>
            <a:r>
              <a:rPr lang="ru-RU" sz="4000" b="1" dirty="0">
                <a:latin typeface="Monotype Corsiva" pitchFamily="66" charset="0"/>
              </a:rPr>
              <a:t> </a:t>
            </a:r>
            <a:r>
              <a:rPr lang="ru-RU" sz="4000" b="1" dirty="0" err="1">
                <a:latin typeface="Monotype Corsiva" pitchFamily="66" charset="0"/>
              </a:rPr>
              <a:t>поезії</a:t>
            </a:r>
            <a:r>
              <a:rPr lang="ru-RU" sz="4000" b="1" dirty="0">
                <a:latin typeface="Monotype Corsiva" pitchFamily="66" charset="0"/>
              </a:rPr>
              <a:t>    «</a:t>
            </a:r>
            <a:r>
              <a:rPr lang="ru-RU" sz="4000" b="1" dirty="0" err="1">
                <a:latin typeface="Monotype Corsiva" pitchFamily="66" charset="0"/>
              </a:rPr>
              <a:t>Кольорові</a:t>
            </a:r>
            <a:r>
              <a:rPr lang="ru-RU" sz="4000" b="1" dirty="0">
                <a:latin typeface="Monotype Corsiva" pitchFamily="66" charset="0"/>
              </a:rPr>
              <a:t> </a:t>
            </a:r>
            <a:r>
              <a:rPr lang="ru-RU" sz="4000" b="1" dirty="0" err="1">
                <a:latin typeface="Monotype Corsiva" pitchFamily="66" charset="0"/>
              </a:rPr>
              <a:t>миші</a:t>
            </a:r>
            <a:r>
              <a:rPr lang="ru-RU" sz="4000" b="1" dirty="0">
                <a:latin typeface="Monotype Corsiva" pitchFamily="66" charset="0"/>
              </a:rPr>
              <a:t> »;</a:t>
            </a:r>
            <a:r>
              <a:rPr lang="ru-RU" sz="4000" b="1" dirty="0" err="1">
                <a:latin typeface="Monotype Corsiva" pitchFamily="66" charset="0"/>
              </a:rPr>
              <a:t>розвивати</a:t>
            </a:r>
            <a:r>
              <a:rPr lang="ru-RU" sz="4000" b="1" dirty="0">
                <a:latin typeface="Monotype Corsiva" pitchFamily="66" charset="0"/>
              </a:rPr>
              <a:t> </a:t>
            </a:r>
            <a:r>
              <a:rPr lang="ru-RU" sz="4000" b="1" dirty="0" err="1">
                <a:latin typeface="Monotype Corsiva" pitchFamily="66" charset="0"/>
              </a:rPr>
              <a:t>вміння</a:t>
            </a:r>
            <a:r>
              <a:rPr lang="ru-RU" sz="4000" b="1" dirty="0">
                <a:latin typeface="Monotype Corsiva" pitchFamily="66" charset="0"/>
              </a:rPr>
              <a:t> </a:t>
            </a:r>
            <a:r>
              <a:rPr lang="ru-RU" sz="4000" b="1" dirty="0" err="1">
                <a:latin typeface="Monotype Corsiva" pitchFamily="66" charset="0"/>
              </a:rPr>
              <a:t>виразно</a:t>
            </a:r>
            <a:r>
              <a:rPr lang="ru-RU" sz="4000" b="1" dirty="0">
                <a:latin typeface="Monotype Corsiva" pitchFamily="66" charset="0"/>
              </a:rPr>
              <a:t> </a:t>
            </a:r>
            <a:r>
              <a:rPr lang="ru-RU" sz="4000" b="1" dirty="0" err="1">
                <a:latin typeface="Monotype Corsiva" pitchFamily="66" charset="0"/>
              </a:rPr>
              <a:t>і</a:t>
            </a:r>
            <a:r>
              <a:rPr lang="ru-RU" sz="4000" b="1" dirty="0">
                <a:latin typeface="Monotype Corsiva" pitchFamily="66" charset="0"/>
              </a:rPr>
              <a:t> </a:t>
            </a:r>
            <a:r>
              <a:rPr lang="ru-RU" sz="4000" b="1" dirty="0" err="1">
                <a:latin typeface="Monotype Corsiva" pitchFamily="66" charset="0"/>
              </a:rPr>
              <a:t>вдумливо</a:t>
            </a:r>
            <a:r>
              <a:rPr lang="ru-RU" sz="4000" b="1" dirty="0">
                <a:latin typeface="Monotype Corsiva" pitchFamily="66" charset="0"/>
              </a:rPr>
              <a:t> </a:t>
            </a:r>
            <a:r>
              <a:rPr lang="ru-RU" sz="4000" b="1" dirty="0" err="1">
                <a:latin typeface="Monotype Corsiva" pitchFamily="66" charset="0"/>
              </a:rPr>
              <a:t>читати</a:t>
            </a:r>
            <a:r>
              <a:rPr lang="ru-RU" sz="4000" b="1" dirty="0">
                <a:latin typeface="Monotype Corsiva" pitchFamily="66" charset="0"/>
              </a:rPr>
              <a:t> та </a:t>
            </a:r>
            <a:r>
              <a:rPr lang="ru-RU" sz="4000" b="1" dirty="0" err="1">
                <a:latin typeface="Monotype Corsiva" pitchFamily="66" charset="0"/>
              </a:rPr>
              <a:t>коментувати</a:t>
            </a:r>
            <a:r>
              <a:rPr lang="ru-RU" sz="4000" b="1" dirty="0">
                <a:latin typeface="Monotype Corsiva" pitchFamily="66" charset="0"/>
              </a:rPr>
              <a:t> </a:t>
            </a:r>
            <a:r>
              <a:rPr lang="en-US" sz="4000" b="1" dirty="0">
                <a:latin typeface="Monotype Corsiva" pitchFamily="66" charset="0"/>
              </a:rPr>
              <a:t> </a:t>
            </a:r>
            <a:r>
              <a:rPr lang="ru-RU" sz="4000" b="1" dirty="0">
                <a:latin typeface="Monotype Corsiva" pitchFamily="66" charset="0"/>
              </a:rPr>
              <a:t> </a:t>
            </a:r>
            <a:r>
              <a:rPr lang="ru-RU" sz="4000" b="1" dirty="0" err="1">
                <a:latin typeface="Monotype Corsiva" pitchFamily="66" charset="0"/>
              </a:rPr>
              <a:t>поезію</a:t>
            </a:r>
            <a:r>
              <a:rPr lang="ru-RU" sz="4000" b="1" dirty="0">
                <a:latin typeface="Monotype Corsiva" pitchFamily="66" charset="0"/>
              </a:rPr>
              <a:t>, </a:t>
            </a:r>
            <a:r>
              <a:rPr lang="ru-RU" sz="4000" b="1" dirty="0" err="1">
                <a:latin typeface="Monotype Corsiva" pitchFamily="66" charset="0"/>
              </a:rPr>
              <a:t>визначати</a:t>
            </a:r>
            <a:r>
              <a:rPr lang="ru-RU" sz="4000" b="1" dirty="0">
                <a:latin typeface="Monotype Corsiva" pitchFamily="66" charset="0"/>
              </a:rPr>
              <a:t> </a:t>
            </a:r>
            <a:r>
              <a:rPr lang="ru-RU" sz="4000" b="1" dirty="0" err="1">
                <a:latin typeface="Monotype Corsiva" pitchFamily="66" charset="0"/>
              </a:rPr>
              <a:t>основну</a:t>
            </a:r>
            <a:r>
              <a:rPr lang="ru-RU" sz="4000" b="1" dirty="0">
                <a:latin typeface="Monotype Corsiva" pitchFamily="66" charset="0"/>
              </a:rPr>
              <a:t> думку; </a:t>
            </a:r>
            <a:r>
              <a:rPr lang="ru-RU" sz="4000" b="1" dirty="0" err="1">
                <a:latin typeface="Monotype Corsiva" pitchFamily="66" charset="0"/>
              </a:rPr>
              <a:t>пояснювати</a:t>
            </a:r>
            <a:r>
              <a:rPr lang="ru-RU" sz="4000" b="1" dirty="0">
                <a:latin typeface="Monotype Corsiva" pitchFamily="66" charset="0"/>
              </a:rPr>
              <a:t> </a:t>
            </a:r>
            <a:r>
              <a:rPr lang="ru-RU" sz="4000" b="1" dirty="0" err="1">
                <a:latin typeface="Monotype Corsiva" pitchFamily="66" charset="0"/>
              </a:rPr>
              <a:t>умовність</a:t>
            </a:r>
            <a:r>
              <a:rPr lang="ru-RU" sz="4000" b="1" dirty="0">
                <a:latin typeface="Monotype Corsiva" pitchFamily="66" charset="0"/>
              </a:rPr>
              <a:t> </a:t>
            </a:r>
            <a:r>
              <a:rPr lang="ru-RU" sz="4000" b="1" dirty="0" err="1">
                <a:latin typeface="Monotype Corsiva" pitchFamily="66" charset="0"/>
              </a:rPr>
              <a:t>ситуації</a:t>
            </a:r>
            <a:r>
              <a:rPr lang="ru-RU" sz="4000" b="1" dirty="0">
                <a:latin typeface="Monotype Corsiva" pitchFamily="66" charset="0"/>
              </a:rPr>
              <a:t>, </a:t>
            </a:r>
            <a:r>
              <a:rPr lang="ru-RU" sz="4000" b="1" dirty="0" err="1">
                <a:latin typeface="Monotype Corsiva" pitchFamily="66" charset="0"/>
              </a:rPr>
              <a:t>зображеної</a:t>
            </a:r>
            <a:r>
              <a:rPr lang="ru-RU" sz="4000" b="1" dirty="0">
                <a:latin typeface="Monotype Corsiva" pitchFamily="66" charset="0"/>
              </a:rPr>
              <a:t> в </a:t>
            </a:r>
            <a:r>
              <a:rPr lang="ru-RU" sz="4000" b="1" dirty="0" err="1">
                <a:latin typeface="Monotype Corsiva" pitchFamily="66" charset="0"/>
              </a:rPr>
              <a:t>поезії</a:t>
            </a:r>
            <a:r>
              <a:rPr lang="ru-RU" sz="4000" b="1" dirty="0">
                <a:latin typeface="Monotype Corsiva" pitchFamily="66" charset="0"/>
              </a:rPr>
              <a:t>; </a:t>
            </a:r>
            <a:r>
              <a:rPr lang="ru-RU" sz="4000" b="1" dirty="0" err="1">
                <a:latin typeface="Monotype Corsiva" pitchFamily="66" charset="0"/>
              </a:rPr>
              <a:t>характеризувати</a:t>
            </a:r>
            <a:r>
              <a:rPr lang="ru-RU" sz="4000" b="1" dirty="0">
                <a:latin typeface="Monotype Corsiva" pitchFamily="66" charset="0"/>
              </a:rPr>
              <a:t> </a:t>
            </a:r>
            <a:r>
              <a:rPr lang="ru-RU" sz="4000" b="1" dirty="0" err="1">
                <a:latin typeface="Monotype Corsiva" pitchFamily="66" charset="0"/>
              </a:rPr>
              <a:t>образи</a:t>
            </a:r>
            <a:r>
              <a:rPr lang="ru-RU" sz="4000" b="1" dirty="0">
                <a:latin typeface="Monotype Corsiva" pitchFamily="66" charset="0"/>
              </a:rPr>
              <a:t> </a:t>
            </a:r>
            <a:r>
              <a:rPr lang="ru-RU" sz="4000" b="1" dirty="0" err="1">
                <a:latin typeface="Monotype Corsiva" pitchFamily="66" charset="0"/>
              </a:rPr>
              <a:t>з</a:t>
            </a:r>
            <a:r>
              <a:rPr lang="ru-RU" sz="4000" b="1" dirty="0">
                <a:latin typeface="Monotype Corsiva" pitchFamily="66" charset="0"/>
              </a:rPr>
              <a:t> </a:t>
            </a:r>
            <a:r>
              <a:rPr lang="ru-RU" sz="4000" b="1" dirty="0" err="1">
                <a:latin typeface="Monotype Corsiva" pitchFamily="66" charset="0"/>
              </a:rPr>
              <a:t>посиланням</a:t>
            </a:r>
            <a:r>
              <a:rPr lang="ru-RU" sz="4000" b="1" dirty="0">
                <a:latin typeface="Monotype Corsiva" pitchFamily="66" charset="0"/>
              </a:rPr>
              <a:t> на текст; </a:t>
            </a:r>
            <a:r>
              <a:rPr lang="ru-RU" sz="4000" b="1" dirty="0" err="1">
                <a:latin typeface="Monotype Corsiva" pitchFamily="66" charset="0"/>
              </a:rPr>
              <a:t>пояснювати</a:t>
            </a:r>
            <a:r>
              <a:rPr lang="ru-RU" sz="4000" b="1" dirty="0">
                <a:latin typeface="Monotype Corsiva" pitchFamily="66" charset="0"/>
              </a:rPr>
              <a:t> </a:t>
            </a:r>
            <a:r>
              <a:rPr lang="ru-RU" sz="4000" b="1" dirty="0" err="1">
                <a:latin typeface="Monotype Corsiva" pitchFamily="66" charset="0"/>
              </a:rPr>
              <a:t>алегоричні</a:t>
            </a:r>
            <a:r>
              <a:rPr lang="ru-RU" sz="4000" b="1" dirty="0">
                <a:latin typeface="Monotype Corsiva" pitchFamily="66" charset="0"/>
              </a:rPr>
              <a:t> </a:t>
            </a:r>
            <a:r>
              <a:rPr lang="ru-RU" sz="4000" b="1" dirty="0" err="1">
                <a:latin typeface="Monotype Corsiva" pitchFamily="66" charset="0"/>
              </a:rPr>
              <a:t>образи</a:t>
            </a:r>
            <a:r>
              <a:rPr lang="ru-RU" sz="4000" b="1" dirty="0">
                <a:latin typeface="Monotype Corsiva" pitchFamily="66" charset="0"/>
              </a:rPr>
              <a:t>.</a:t>
            </a:r>
            <a:endParaRPr lang="en-US" sz="4000" b="1" dirty="0">
              <a:latin typeface="Monotype Corsiva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uk-UA" sz="4000" b="1" dirty="0">
                <a:solidFill>
                  <a:srgbClr val="7030A0"/>
                </a:solidFill>
                <a:latin typeface="Monotype Corsiva" pitchFamily="66" charset="0"/>
              </a:rPr>
              <a:t>Дерево успіху.(</a:t>
            </a:r>
            <a:r>
              <a:rPr lang="uk-UA" sz="3200" b="1" dirty="0">
                <a:solidFill>
                  <a:srgbClr val="7030A0"/>
                </a:solidFill>
                <a:latin typeface="Monotype Corsiva" pitchFamily="66" charset="0"/>
              </a:rPr>
              <a:t>Написати очікування від уроку)</a:t>
            </a:r>
            <a:br>
              <a:rPr lang="ru-RU" sz="4000" b="1" dirty="0">
                <a:solidFill>
                  <a:srgbClr val="7030A0"/>
                </a:solidFill>
                <a:latin typeface="Monotype Corsiva" pitchFamily="66" charset="0"/>
              </a:rPr>
            </a:br>
            <a:endParaRPr lang="ru-RU" sz="40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ш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7379" y="0"/>
            <a:ext cx="9151379" cy="6858000"/>
          </a:xfrm>
        </p:spPr>
      </p:pic>
      <p:sp>
        <p:nvSpPr>
          <p:cNvPr id="27652" name="Rectangle 4"/>
          <p:cNvSpPr>
            <a:spLocks noChangeArrowheads="1"/>
          </p:cNvSpPr>
          <p:nvPr/>
        </p:nvSpPr>
        <p:spPr bwMode="auto">
          <a:xfrm>
            <a:off x="251520" y="110993"/>
            <a:ext cx="8534752" cy="8371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600" b="1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Група </a:t>
            </a:r>
            <a:r>
              <a:rPr kumimoji="0" lang="uk-UA" sz="3600" b="1" i="0" u="none" strike="noStrike" cap="none" normalizeH="0" baseline="0" dirty="0" err="1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“Лінгвісти”</a:t>
            </a:r>
            <a:endParaRPr kumimoji="0" lang="uk-UA" sz="36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600" b="1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32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sz="36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-Що</a:t>
            </a:r>
            <a:r>
              <a:rPr lang="uk-UA" sz="36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таке алегорія?</a:t>
            </a: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36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-Що</a:t>
            </a:r>
            <a:r>
              <a:rPr lang="uk-UA" sz="36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таке поезія?</a:t>
            </a: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36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-Що</a:t>
            </a:r>
            <a:r>
              <a:rPr lang="uk-UA" sz="36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вам відомо про мишей як живих істот?</a:t>
            </a: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36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-Як</a:t>
            </a:r>
            <a:r>
              <a:rPr lang="uk-UA" sz="36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можна позбавитися цих гризунів?</a:t>
            </a: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3600" b="1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3600" b="1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36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-Що</a:t>
            </a:r>
            <a:r>
              <a:rPr lang="uk-UA" sz="36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означає слово </a:t>
            </a:r>
            <a:r>
              <a:rPr lang="uk-UA" sz="3600" b="1" dirty="0" err="1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“вороховна”</a:t>
            </a:r>
            <a:r>
              <a:rPr lang="uk-UA" sz="36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?</a:t>
            </a:r>
          </a:p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4000" b="1" dirty="0">
              <a:latin typeface="Monotype Corsiva" pitchFamily="66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4000" b="1" dirty="0">
              <a:solidFill>
                <a:srgbClr val="0070C0"/>
              </a:solidFill>
              <a:latin typeface="Monotype Corsiva" pitchFamily="66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uk-UA" sz="4000" b="1" dirty="0">
              <a:solidFill>
                <a:srgbClr val="0070C0"/>
              </a:solidFill>
              <a:latin typeface="Monotype Corsiva" pitchFamily="66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>
              <a:ln>
                <a:noFill/>
              </a:ln>
              <a:effectLst/>
              <a:latin typeface="Monotype Corsiva" pitchFamily="66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686800" cy="778098"/>
          </a:xfrm>
        </p:spPr>
        <p:txBody>
          <a:bodyPr/>
          <a:lstStyle/>
          <a:p>
            <a:r>
              <a:rPr lang="uk-UA" dirty="0"/>
              <a:t>Ліна Костенко </a:t>
            </a:r>
            <a:r>
              <a:rPr lang="uk-UA" dirty="0" err="1"/>
              <a:t>“</a:t>
            </a:r>
            <a:r>
              <a:rPr lang="uk-UA" dirty="0" err="1">
                <a:solidFill>
                  <a:srgbClr val="FF0000"/>
                </a:solidFill>
              </a:rPr>
              <a:t>К</a:t>
            </a:r>
            <a:r>
              <a:rPr lang="uk-UA" dirty="0" err="1">
                <a:solidFill>
                  <a:srgbClr val="00B050"/>
                </a:solidFill>
              </a:rPr>
              <a:t>о</a:t>
            </a:r>
            <a:r>
              <a:rPr lang="uk-UA" dirty="0" err="1">
                <a:solidFill>
                  <a:srgbClr val="FF0000"/>
                </a:solidFill>
              </a:rPr>
              <a:t>л</a:t>
            </a:r>
            <a:r>
              <a:rPr lang="uk-UA" dirty="0" err="1">
                <a:solidFill>
                  <a:srgbClr val="0070C0"/>
                </a:solidFill>
              </a:rPr>
              <a:t>ь</a:t>
            </a:r>
            <a:r>
              <a:rPr lang="uk-UA" dirty="0" err="1">
                <a:solidFill>
                  <a:srgbClr val="FF0000"/>
                </a:solidFill>
              </a:rPr>
              <a:t>о</a:t>
            </a:r>
            <a:r>
              <a:rPr lang="uk-UA" dirty="0" err="1"/>
              <a:t>р</a:t>
            </a:r>
            <a:r>
              <a:rPr lang="uk-UA" dirty="0" err="1">
                <a:solidFill>
                  <a:srgbClr val="FF0000"/>
                </a:solidFill>
              </a:rPr>
              <a:t>о</a:t>
            </a:r>
            <a:r>
              <a:rPr lang="uk-UA" dirty="0" err="1">
                <a:solidFill>
                  <a:srgbClr val="0070C0"/>
                </a:solidFill>
              </a:rPr>
              <a:t>в</a:t>
            </a:r>
            <a:r>
              <a:rPr lang="uk-UA" dirty="0" err="1">
                <a:solidFill>
                  <a:srgbClr val="FF0000"/>
                </a:solidFill>
              </a:rPr>
              <a:t>і</a:t>
            </a:r>
            <a:r>
              <a:rPr lang="uk-UA" dirty="0">
                <a:solidFill>
                  <a:srgbClr val="FF0000"/>
                </a:solidFill>
              </a:rPr>
              <a:t> </a:t>
            </a:r>
            <a:r>
              <a:rPr lang="uk-UA" dirty="0" err="1"/>
              <a:t>м</a:t>
            </a:r>
            <a:r>
              <a:rPr lang="uk-UA" dirty="0" err="1">
                <a:solidFill>
                  <a:srgbClr val="FF0000"/>
                </a:solidFill>
              </a:rPr>
              <a:t>и</a:t>
            </a:r>
            <a:r>
              <a:rPr lang="uk-UA" dirty="0" err="1">
                <a:solidFill>
                  <a:srgbClr val="0070C0"/>
                </a:solidFill>
              </a:rPr>
              <a:t>ш</a:t>
            </a:r>
            <a:r>
              <a:rPr lang="uk-UA" dirty="0" err="1">
                <a:solidFill>
                  <a:srgbClr val="FF0000"/>
                </a:solidFill>
              </a:rPr>
              <a:t>і</a:t>
            </a:r>
            <a:r>
              <a:rPr lang="uk-UA" dirty="0" err="1"/>
              <a:t>”</a:t>
            </a:r>
            <a:endParaRPr lang="ru-RU" dirty="0"/>
          </a:p>
        </p:txBody>
      </p:sp>
      <p:pic>
        <p:nvPicPr>
          <p:cNvPr id="4" name="Кольорові миші)з текстом (online-video-cutter.com)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1043608" y="1052736"/>
            <a:ext cx="7848872" cy="58052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ш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2470"/>
          </a:xfrm>
        </p:spPr>
      </p:pic>
      <p:sp>
        <p:nvSpPr>
          <p:cNvPr id="4" name="Прямоугольник 3"/>
          <p:cNvSpPr/>
          <p:nvPr/>
        </p:nvSpPr>
        <p:spPr>
          <a:xfrm>
            <a:off x="285720" y="0"/>
            <a:ext cx="842968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dirty="0" err="1">
                <a:solidFill>
                  <a:srgbClr val="0070C0"/>
                </a:solidFill>
                <a:latin typeface="Monotype Corsiva" pitchFamily="66" charset="0"/>
              </a:rPr>
              <a:t>Словникова</a:t>
            </a:r>
            <a:r>
              <a:rPr lang="ru-RU" sz="6600" b="1" dirty="0">
                <a:solidFill>
                  <a:srgbClr val="0070C0"/>
                </a:solidFill>
                <a:latin typeface="Monotype Corsiva" pitchFamily="66" charset="0"/>
              </a:rPr>
              <a:t> робота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79512" y="764704"/>
            <a:ext cx="864096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 err="1"/>
              <a:t>Цебто</a:t>
            </a:r>
            <a:r>
              <a:rPr lang="ru-RU" sz="3200" dirty="0" err="1"/>
              <a:t>-тобто</a:t>
            </a:r>
            <a:r>
              <a:rPr lang="ru-RU" sz="3200" dirty="0"/>
              <a:t>;</a:t>
            </a:r>
          </a:p>
          <a:p>
            <a:r>
              <a:rPr lang="ru-RU" sz="3200" dirty="0"/>
              <a:t> </a:t>
            </a:r>
            <a:r>
              <a:rPr lang="ru-RU" sz="3200" b="1" i="1" dirty="0" err="1"/>
              <a:t>страти</a:t>
            </a:r>
            <a:r>
              <a:rPr lang="ru-RU" sz="3200" dirty="0"/>
              <a:t> - </a:t>
            </a:r>
            <a:r>
              <a:rPr lang="ru-RU" sz="3200" dirty="0" err="1"/>
              <a:t>покарання</a:t>
            </a:r>
            <a:r>
              <a:rPr lang="ru-RU" sz="3200" dirty="0"/>
              <a:t>; </a:t>
            </a:r>
          </a:p>
          <a:p>
            <a:r>
              <a:rPr lang="ru-RU" sz="3200" b="1" i="1" dirty="0" err="1"/>
              <a:t>Яблуко</a:t>
            </a:r>
            <a:r>
              <a:rPr lang="ru-RU" sz="3200" b="1" i="1" dirty="0"/>
              <a:t> - </a:t>
            </a:r>
            <a:r>
              <a:rPr lang="ru-RU" sz="3200" b="1" i="1" dirty="0" err="1"/>
              <a:t>недоквас</a:t>
            </a:r>
            <a:r>
              <a:rPr lang="ru-RU" sz="3200" dirty="0"/>
              <a:t>- </a:t>
            </a:r>
            <a:r>
              <a:rPr lang="ru-RU" sz="3200" dirty="0" err="1"/>
              <a:t>недоквашене</a:t>
            </a:r>
            <a:r>
              <a:rPr lang="ru-RU" sz="3200" dirty="0"/>
              <a:t>; </a:t>
            </a:r>
          </a:p>
          <a:p>
            <a:r>
              <a:rPr lang="ru-RU" sz="3200" b="1" i="1" dirty="0" err="1"/>
              <a:t>жужмом</a:t>
            </a:r>
            <a:r>
              <a:rPr lang="ru-RU" sz="3200" dirty="0"/>
              <a:t>- купою ;</a:t>
            </a:r>
          </a:p>
          <a:p>
            <a:r>
              <a:rPr lang="uk-UA" sz="3200" b="1" dirty="0"/>
              <a:t>ладом</a:t>
            </a:r>
            <a:r>
              <a:rPr lang="uk-UA" sz="3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uk-UA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– так,  як треба.</a:t>
            </a:r>
            <a:endParaRPr lang="ru-RU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ru-RU" sz="3200" b="1" i="1" dirty="0" err="1"/>
              <a:t>мантія</a:t>
            </a:r>
            <a:r>
              <a:rPr lang="ru-RU" sz="3200" dirty="0"/>
              <a:t> - </a:t>
            </a:r>
            <a:r>
              <a:rPr lang="ru-RU" sz="3200" dirty="0" err="1"/>
              <a:t>судейська</a:t>
            </a:r>
            <a:r>
              <a:rPr lang="ru-RU" sz="3200" dirty="0"/>
              <a:t> накидка; </a:t>
            </a:r>
          </a:p>
          <a:p>
            <a:r>
              <a:rPr lang="uk-UA" sz="3200" b="1" dirty="0"/>
              <a:t>Збити з пуття</a:t>
            </a:r>
            <a:r>
              <a:rPr lang="uk-UA" sz="3200" dirty="0"/>
              <a:t> </a:t>
            </a:r>
            <a:r>
              <a:rPr lang="uk-UA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– збити з правильного шляху.</a:t>
            </a:r>
            <a:endParaRPr lang="ru-RU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uk-UA" sz="3200" b="1" dirty="0"/>
              <a:t>Гарантія</a:t>
            </a:r>
            <a:r>
              <a:rPr lang="uk-UA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– зобов’язання щодо виконання угоди; забезпечення, порука.</a:t>
            </a:r>
            <a:endParaRPr lang="ru-RU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ru-RU" sz="3200" b="1" i="1" dirty="0"/>
              <a:t>стандарт</a:t>
            </a:r>
            <a:r>
              <a:rPr lang="ru-RU" sz="3200" dirty="0"/>
              <a:t> - </a:t>
            </a:r>
            <a:r>
              <a:rPr lang="ru-RU" sz="3200" dirty="0" err="1"/>
              <a:t>зразок</a:t>
            </a:r>
            <a:r>
              <a:rPr lang="ru-RU" sz="3200" dirty="0"/>
              <a:t>, </a:t>
            </a:r>
            <a:r>
              <a:rPr lang="ru-RU" sz="3200" dirty="0" err="1"/>
              <a:t>еталон</a:t>
            </a:r>
            <a:r>
              <a:rPr lang="ru-RU" sz="3200" dirty="0"/>
              <a:t>, </a:t>
            </a:r>
            <a:r>
              <a:rPr lang="ru-RU" sz="3200" dirty="0" err="1"/>
              <a:t>який</a:t>
            </a:r>
            <a:r>
              <a:rPr lang="ru-RU" sz="3200" dirty="0"/>
              <a:t> </a:t>
            </a:r>
            <a:r>
              <a:rPr lang="ru-RU" sz="3200" dirty="0" err="1"/>
              <a:t>стає</a:t>
            </a:r>
            <a:r>
              <a:rPr lang="ru-RU" sz="3200" dirty="0"/>
              <a:t> </a:t>
            </a:r>
            <a:r>
              <a:rPr lang="ru-RU" sz="3200" dirty="0" err="1"/>
              <a:t>мірилом</a:t>
            </a:r>
            <a:r>
              <a:rPr lang="ru-RU" sz="3200" dirty="0"/>
              <a:t> для </a:t>
            </a:r>
            <a:r>
              <a:rPr lang="ru-RU" sz="3200" dirty="0" err="1"/>
              <a:t>інших</a:t>
            </a:r>
            <a:r>
              <a:rPr lang="ru-RU" sz="3200" dirty="0"/>
              <a:t>; </a:t>
            </a:r>
          </a:p>
          <a:p>
            <a:r>
              <a:rPr lang="ru-RU" sz="3200" b="1" i="1" dirty="0" err="1"/>
              <a:t>Вишгород</a:t>
            </a:r>
            <a:r>
              <a:rPr lang="ru-RU" sz="3200" dirty="0"/>
              <a:t> - </a:t>
            </a:r>
            <a:r>
              <a:rPr lang="ru-RU" sz="3200" dirty="0" err="1"/>
              <a:t>місто</a:t>
            </a:r>
            <a:r>
              <a:rPr lang="ru-RU" sz="3200" dirty="0"/>
              <a:t> в </a:t>
            </a:r>
            <a:r>
              <a:rPr lang="ru-RU" sz="3200" dirty="0" err="1"/>
              <a:t>Київській</a:t>
            </a:r>
            <a:r>
              <a:rPr lang="ru-RU" sz="3200" dirty="0"/>
              <a:t> </a:t>
            </a:r>
            <a:r>
              <a:rPr lang="ru-RU" sz="3200" dirty="0" err="1"/>
              <a:t>області</a:t>
            </a:r>
            <a:r>
              <a:rPr lang="ru-RU" sz="3200" dirty="0"/>
              <a:t>.</a:t>
            </a:r>
          </a:p>
          <a:p>
            <a:endParaRPr lang="ru-RU" sz="32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Содержимое 7" descr="ш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5530"/>
            <a:ext cx="9144000" cy="6852470"/>
          </a:xfrm>
        </p:spPr>
      </p:pic>
      <p:sp>
        <p:nvSpPr>
          <p:cNvPr id="4" name="TextBox 3"/>
          <p:cNvSpPr txBox="1"/>
          <p:nvPr/>
        </p:nvSpPr>
        <p:spPr>
          <a:xfrm>
            <a:off x="214282" y="1556792"/>
            <a:ext cx="8715436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dirty="0" err="1">
                <a:latin typeface="Monotype Corsiva" pitchFamily="66" charset="0"/>
              </a:rPr>
              <a:t>“</a:t>
            </a:r>
            <a:r>
              <a:rPr lang="uk-UA" sz="5400" dirty="0" err="1">
                <a:latin typeface="Monotype Corsiva" pitchFamily="66" charset="0"/>
              </a:rPr>
              <a:t>Мозковий</a:t>
            </a:r>
            <a:r>
              <a:rPr lang="uk-UA" sz="5400" dirty="0">
                <a:latin typeface="Monotype Corsiva" pitchFamily="66" charset="0"/>
              </a:rPr>
              <a:t> </a:t>
            </a:r>
            <a:r>
              <a:rPr lang="uk-UA" sz="5400" dirty="0" err="1">
                <a:latin typeface="Monotype Corsiva" pitchFamily="66" charset="0"/>
              </a:rPr>
              <a:t>штурм”</a:t>
            </a:r>
            <a:endParaRPr lang="uk-UA" sz="5400" dirty="0">
              <a:latin typeface="Monotype Corsiva" pitchFamily="66" charset="0"/>
            </a:endParaRPr>
          </a:p>
          <a:p>
            <a:pPr algn="ctr"/>
            <a:endParaRPr lang="uk-UA" sz="4800" dirty="0">
              <a:latin typeface="Monotype Corsiva" pitchFamily="66" charset="0"/>
            </a:endParaRPr>
          </a:p>
        </p:txBody>
      </p:sp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179512" y="3414485"/>
            <a:ext cx="871543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Підручник</a:t>
            </a: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. </a:t>
            </a:r>
            <a:r>
              <a:rPr kumimoji="0" 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Відповісти</a:t>
            </a:r>
            <a:r>
              <a:rPr kumimoji="0" lang="ru-RU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на </a:t>
            </a:r>
            <a:r>
              <a:rPr kumimoji="0" lang="ru-RU" sz="2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запитання</a:t>
            </a:r>
            <a:r>
              <a:rPr lang="ru-RU" sz="2800" dirty="0">
                <a:latin typeface="Arial" pitchFamily="34" charset="0"/>
              </a:rPr>
              <a:t> 6,7,8,9,10,с.200-201</a:t>
            </a:r>
            <a:endParaRPr kumimoji="0" lang="ru-RU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695</TotalTime>
  <Words>545</Words>
  <Application>Microsoft Office PowerPoint</Application>
  <PresentationFormat>Екран (4:3)</PresentationFormat>
  <Paragraphs>105</Paragraphs>
  <Slides>15</Slides>
  <Notes>0</Notes>
  <HiddenSlides>0</HiddenSlides>
  <MMClips>1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15</vt:i4>
      </vt:variant>
    </vt:vector>
  </HeadingPairs>
  <TitlesOfParts>
    <vt:vector size="22" baseType="lpstr">
      <vt:lpstr>Microsoft YaHei</vt:lpstr>
      <vt:lpstr>Arial</vt:lpstr>
      <vt:lpstr>Calibri</vt:lpstr>
      <vt:lpstr>Monotype Corsiva</vt:lpstr>
      <vt:lpstr>Times New Roman</vt:lpstr>
      <vt:lpstr>Wingdings</vt:lpstr>
      <vt:lpstr>Тема Office</vt:lpstr>
      <vt:lpstr>Презентація PowerPoint</vt:lpstr>
      <vt:lpstr>Презентація PowerPoint</vt:lpstr>
      <vt:lpstr>Презентація PowerPoint</vt:lpstr>
      <vt:lpstr>-</vt:lpstr>
      <vt:lpstr>Презентація PowerPoint</vt:lpstr>
      <vt:lpstr>Презентація PowerPoint</vt:lpstr>
      <vt:lpstr>Ліна Костенко “Кольорові миші”</vt:lpstr>
      <vt:lpstr>Презентація PowerPoint</vt:lpstr>
      <vt:lpstr>Презентація PowerPoint</vt:lpstr>
      <vt:lpstr>Презентація PowerPoint</vt:lpstr>
      <vt:lpstr>Група “Лінгвісти” Установіть послідовність подій. Підкресліть кульмінацію.</vt:lpstr>
      <vt:lpstr>Презентація PowerPoint</vt:lpstr>
      <vt:lpstr>Презентація PowerPoint</vt:lpstr>
      <vt:lpstr>Вправа “Віночок   побажань”</vt:lpstr>
      <vt:lpstr>Презентація PowerPoint</vt:lpstr>
    </vt:vector>
  </TitlesOfParts>
  <Company>Krokoz™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user</cp:lastModifiedBy>
  <cp:revision>78</cp:revision>
  <dcterms:created xsi:type="dcterms:W3CDTF">2017-11-14T15:44:00Z</dcterms:created>
  <dcterms:modified xsi:type="dcterms:W3CDTF">2023-03-01T09:21:08Z</dcterms:modified>
</cp:coreProperties>
</file>