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60" r:id="rId4"/>
    <p:sldId id="264" r:id="rId5"/>
    <p:sldId id="265" r:id="rId6"/>
    <p:sldId id="266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0030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9454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74749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5199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492108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6624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2546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0254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85391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5092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7179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6228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0716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055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04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6855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457200"/>
              <a:t>9/1/2020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D57F1E4F-1CFF-5643-939E-217C01CDF565}" type="slidenum">
              <a:rPr lang="en-US" dirty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7761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8000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2400" baseline="30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                   Unit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 and scientific phenomena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theme: </a:t>
            </a:r>
            <a:r>
              <a:rPr lang="en-US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 Famous Scientists”</a:t>
            </a:r>
          </a:p>
          <a:p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Learning 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objectives.</a:t>
            </a:r>
            <a:r>
              <a:rPr lang="en-US" sz="2400" dirty="0" smtClean="0"/>
              <a:t> </a:t>
            </a:r>
            <a:r>
              <a:rPr lang="en-US" sz="2400" b="1" dirty="0" smtClean="0"/>
              <a:t> </a:t>
            </a:r>
            <a:r>
              <a:rPr lang="en-US" sz="2400" b="1" dirty="0" smtClean="0"/>
              <a:t>  </a:t>
            </a:r>
            <a:r>
              <a:rPr lang="en-US" sz="2400" b="1" dirty="0" smtClean="0"/>
              <a:t>10.2.1- </a:t>
            </a:r>
            <a:r>
              <a:rPr lang="en-US" sz="2400" b="1" dirty="0" smtClean="0"/>
              <a:t>understand the main points in unsupported extended talk on a wide range of general and curricular topics, including talk </a:t>
            </a:r>
            <a:endParaRPr lang="ru-RU" sz="2400" b="1" dirty="0" smtClean="0"/>
          </a:p>
          <a:p>
            <a:r>
              <a:rPr lang="en-US" sz="2400" b="1" dirty="0" smtClean="0"/>
              <a:t>on a limited range of unfamiliar topics</a:t>
            </a:r>
            <a:r>
              <a:rPr lang="en-US" sz="2400" b="1" dirty="0" smtClean="0"/>
              <a:t>;</a:t>
            </a:r>
          </a:p>
          <a:p>
            <a:r>
              <a:rPr lang="en-US" sz="2400" b="1" dirty="0" smtClean="0"/>
              <a:t> </a:t>
            </a:r>
            <a:r>
              <a:rPr lang="en-US" sz="2400" b="1" dirty="0" smtClean="0"/>
              <a:t>     Phonetic exercise.</a:t>
            </a:r>
          </a:p>
          <a:p>
            <a:r>
              <a:rPr lang="en-US" sz="2400" b="1" dirty="0" smtClean="0"/>
              <a:t>9   </a:t>
            </a:r>
            <a:endParaRPr lang="ru-RU" sz="2400" b="1" dirty="0" smtClean="0"/>
          </a:p>
          <a:p>
            <a:endParaRPr lang="en-US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k-KZ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777\Desktop\п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3280" y="2730137"/>
            <a:ext cx="6779623" cy="3618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9504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593669" y="1593669"/>
            <a:ext cx="9910943" cy="431755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1. to discover</a:t>
            </a:r>
          </a:p>
          <a:p>
            <a:r>
              <a:rPr lang="en-US" sz="2400" dirty="0" smtClean="0"/>
              <a:t>2. founder</a:t>
            </a:r>
          </a:p>
          <a:p>
            <a:r>
              <a:rPr lang="en-US" sz="2400" dirty="0" smtClean="0"/>
              <a:t>3.scientists</a:t>
            </a:r>
          </a:p>
          <a:p>
            <a:r>
              <a:rPr lang="en-US" sz="2400" dirty="0" smtClean="0"/>
              <a:t>4.matter</a:t>
            </a:r>
          </a:p>
          <a:p>
            <a:r>
              <a:rPr lang="en-US" sz="2400" dirty="0" smtClean="0"/>
              <a:t>5.science</a:t>
            </a:r>
          </a:p>
          <a:p>
            <a:r>
              <a:rPr lang="en-US" sz="2400" dirty="0" smtClean="0"/>
              <a:t>6.to establish</a:t>
            </a:r>
          </a:p>
          <a:p>
            <a:r>
              <a:rPr lang="en-US" sz="2400" dirty="0" smtClean="0"/>
              <a:t>7. inventor</a:t>
            </a:r>
          </a:p>
          <a:p>
            <a:r>
              <a:rPr lang="en-US" sz="2400" dirty="0" smtClean="0"/>
              <a:t>8.achivement</a:t>
            </a:r>
          </a:p>
          <a:p>
            <a:r>
              <a:rPr lang="en-US" sz="2400" dirty="0" smtClean="0"/>
              <a:t>9.innovator</a:t>
            </a:r>
            <a:endParaRPr lang="ru-RU" sz="240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89611" y="624110"/>
            <a:ext cx="9715001" cy="851993"/>
          </a:xfrm>
        </p:spPr>
        <p:txBody>
          <a:bodyPr/>
          <a:lstStyle/>
          <a:p>
            <a:r>
              <a:rPr lang="en-US" dirty="0" smtClean="0"/>
              <a:t> Task 1.New words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57278"/>
          </a:xfrm>
        </p:spPr>
        <p:txBody>
          <a:bodyPr>
            <a:normAutofit/>
          </a:bodyPr>
          <a:lstStyle/>
          <a:p>
            <a:pPr lvl="0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dirty="0" smtClean="0"/>
              <a:t> </a:t>
            </a:r>
            <a:r>
              <a:rPr lang="en-US" sz="2400" b="1" dirty="0" smtClean="0"/>
              <a:t>  ex 1 a) p 7 Complete the descriptions (1-5) with . Invented, founded, developed, argued, discovered .</a:t>
            </a:r>
            <a:br>
              <a:rPr lang="en-US" sz="2400" b="1" dirty="0" smtClean="0"/>
            </a:br>
            <a:r>
              <a:rPr lang="en-US" sz="2400" b="1" dirty="0" smtClean="0"/>
              <a:t>   1. </a:t>
            </a:r>
            <a:r>
              <a:rPr lang="en-US" sz="2400" b="1" dirty="0" smtClean="0"/>
              <a:t>Developed     </a:t>
            </a:r>
            <a:r>
              <a:rPr lang="en-US" sz="2400" b="1" dirty="0" smtClean="0"/>
              <a:t>the theory of relativity.</a:t>
            </a:r>
            <a:br>
              <a:rPr lang="en-US" sz="2400" b="1" dirty="0" smtClean="0"/>
            </a:br>
            <a:r>
              <a:rPr lang="en-US" sz="2400" b="1" dirty="0" smtClean="0"/>
              <a:t>    2._____ </a:t>
            </a:r>
            <a:r>
              <a:rPr lang="en-US" sz="2400" b="1" dirty="0" smtClean="0"/>
              <a:t>              the </a:t>
            </a:r>
            <a:r>
              <a:rPr lang="en-US" sz="2400" b="1" dirty="0" smtClean="0"/>
              <a:t>World Wide Web</a:t>
            </a:r>
            <a:br>
              <a:rPr lang="en-US" sz="2400" b="1" dirty="0" smtClean="0"/>
            </a:br>
            <a:r>
              <a:rPr lang="en-US" sz="2400" b="1" dirty="0" smtClean="0"/>
              <a:t>    3</a:t>
            </a:r>
            <a:r>
              <a:rPr lang="en-US" sz="2400" b="1" dirty="0" smtClean="0"/>
              <a:t>._____               radioactivity </a:t>
            </a:r>
            <a:r>
              <a:rPr lang="en-US" sz="2400" b="1" dirty="0" smtClean="0"/>
              <a:t>and won the Nobel Prize twice</a:t>
            </a:r>
            <a:br>
              <a:rPr lang="en-US" sz="2400" b="1" dirty="0" smtClean="0"/>
            </a:br>
            <a:r>
              <a:rPr lang="en-US" sz="2400" b="1" dirty="0" smtClean="0"/>
              <a:t>     4</a:t>
            </a:r>
            <a:r>
              <a:rPr lang="en-US" sz="2400" b="1" dirty="0" smtClean="0"/>
              <a:t>._____              that </a:t>
            </a:r>
            <a:r>
              <a:rPr lang="en-US" sz="2400" b="1" dirty="0" smtClean="0"/>
              <a:t>the Sun was at the centre of the universe.</a:t>
            </a:r>
            <a:br>
              <a:rPr lang="en-US" sz="2400" b="1" dirty="0" smtClean="0"/>
            </a:br>
            <a:r>
              <a:rPr lang="en-US" sz="2400" b="1" dirty="0" smtClean="0"/>
              <a:t>    5. </a:t>
            </a:r>
            <a:r>
              <a:rPr lang="en-US" sz="2400" b="1" dirty="0" smtClean="0"/>
              <a:t>____                the </a:t>
            </a:r>
            <a:r>
              <a:rPr lang="en-US" sz="2400" b="1" dirty="0" smtClean="0"/>
              <a:t>environmental organization Eco Center.</a:t>
            </a:r>
            <a:r>
              <a:rPr lang="kk-KZ" sz="47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kk-KZ" sz="47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0616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927" y="624110"/>
            <a:ext cx="9649686" cy="1280890"/>
          </a:xfrm>
        </p:spPr>
        <p:txBody>
          <a:bodyPr/>
          <a:lstStyle/>
          <a:p>
            <a:r>
              <a:rPr lang="en-US" dirty="0" smtClean="0"/>
              <a:t>Task 3. Answer </a:t>
            </a:r>
            <a:r>
              <a:rPr lang="en-US" dirty="0" smtClean="0"/>
              <a:t>the questions.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What world- famous scientist do you know?</a:t>
            </a:r>
          </a:p>
          <a:p>
            <a:r>
              <a:rPr lang="en-US" dirty="0" smtClean="0"/>
              <a:t>2. What is your favorite scientist?</a:t>
            </a:r>
          </a:p>
          <a:p>
            <a:r>
              <a:rPr lang="en-US" dirty="0" smtClean="0"/>
              <a:t>3.  Is important to create new ideas and inventions?</a:t>
            </a:r>
          </a:p>
          <a:p>
            <a:r>
              <a:rPr lang="en-US" dirty="0" smtClean="0"/>
              <a:t>4.What do you think about such people?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611" y="339634"/>
            <a:ext cx="9715001" cy="50945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Task 4 Reading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8274" y="783771"/>
            <a:ext cx="10616338" cy="5127452"/>
          </a:xfrm>
        </p:spPr>
        <p:txBody>
          <a:bodyPr/>
          <a:lstStyle/>
          <a:p>
            <a:r>
              <a:rPr lang="en-US" dirty="0" smtClean="0"/>
              <a:t>     There are a large number of famous scientists in history . If a roster of all such scientists </a:t>
            </a:r>
            <a:r>
              <a:rPr lang="en-US" dirty="0" smtClean="0"/>
              <a:t> </a:t>
            </a:r>
            <a:r>
              <a:rPr lang="en-US" dirty="0" smtClean="0"/>
              <a:t>were to be compiled, the  list would be never- ending. Hence a finite number has been  taken into consideration  here. These </a:t>
            </a:r>
            <a:r>
              <a:rPr lang="en-US" dirty="0" smtClean="0"/>
              <a:t>g</a:t>
            </a:r>
            <a:r>
              <a:rPr lang="en-US" dirty="0" smtClean="0"/>
              <a:t>reat   individuals were masters in their respective  fields , and  with their amazing work, changed the course of history and the way things were  done . We`ll have a look at the top scientists the world has ever seen.</a:t>
            </a:r>
            <a:endParaRPr lang="ru-RU" dirty="0"/>
          </a:p>
        </p:txBody>
      </p:sp>
      <p:pic>
        <p:nvPicPr>
          <p:cNvPr id="4" name="Picture 2" descr="C:\Users\777\Desktop\с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4834" y="2442754"/>
            <a:ext cx="4140926" cy="3775166"/>
          </a:xfrm>
          <a:prstGeom prst="rect">
            <a:avLst/>
          </a:prstGeom>
          <a:noFill/>
        </p:spPr>
      </p:pic>
      <p:pic>
        <p:nvPicPr>
          <p:cNvPr id="5" name="Picture 4" descr="C:\Users\777\Desktop\а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8857" y="2442753"/>
            <a:ext cx="3631473" cy="3735977"/>
          </a:xfrm>
          <a:prstGeom prst="rect">
            <a:avLst/>
          </a:prstGeom>
          <a:noFill/>
        </p:spPr>
      </p:pic>
      <p:pic>
        <p:nvPicPr>
          <p:cNvPr id="6" name="Picture 3" descr="C:\Users\777\Desktop\ее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1702" y="2442754"/>
            <a:ext cx="3187338" cy="37359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103" y="624110"/>
            <a:ext cx="10028510" cy="128089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Task 5  .Ex. 2. p 7 Which famous scientist is related to. Physics, astronomy, biology, computer, science, chemistry?</a:t>
            </a:r>
            <a:endParaRPr lang="ru-RU" sz="2400" dirty="0"/>
          </a:p>
        </p:txBody>
      </p:sp>
      <p:pic>
        <p:nvPicPr>
          <p:cNvPr id="2054" name="Picture 6" descr="C:\Users\777\Desktop\к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35977" y="2327275"/>
            <a:ext cx="6257109" cy="3603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 task: 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WB ex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kk-KZ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53535"/>
              </a:buClr>
            </a:pPr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53535"/>
              </a:buClr>
            </a:pPr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53535"/>
              </a:buClr>
            </a:pPr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53535"/>
              </a:buClr>
            </a:pPr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53535"/>
              </a:buClr>
            </a:pPr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53535"/>
              </a:buClr>
            </a:pPr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53535"/>
              </a:buClr>
            </a:pPr>
            <a:endParaRPr lang="en-US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353535"/>
              </a:buClr>
            </a:pPr>
            <a:r>
              <a:rPr lang="kk-KZ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Ескерту</a:t>
            </a:r>
            <a:r>
              <a:rPr lang="kk-K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Тапсырманы дәптеріңе орында, аяқтаған соң, суретке түсіріп маған тексеруге жібер. Күтем! Сенің қолыңнан бәрі келеді!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Сәттілік</a:t>
            </a:r>
            <a:r>
              <a:rPr lang="kk-KZ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kk-K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777\Desktop\вв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6344" y="1162594"/>
            <a:ext cx="6714308" cy="3357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3812071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281</Words>
  <Application>Microsoft Office PowerPoint</Application>
  <PresentationFormat>Произвольный</PresentationFormat>
  <Paragraphs>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Легкий дым</vt:lpstr>
      <vt:lpstr>Слайд 1</vt:lpstr>
      <vt:lpstr> Task 1.New words</vt:lpstr>
      <vt:lpstr>  Task 2     1   ex 1 a) p 7 Complete the descriptions (1-5) with . Invented, founded, developed, argued, discovered .    1. Developed     the theory of relativity.     2._____               the World Wide Web     3._____               radioactivity and won the Nobel Prize twice      4._____              that the Sun was at the centre of the universe.     5. ____                the environmental organization Eco Center.     </vt:lpstr>
      <vt:lpstr>Task 3. Answer the questions.</vt:lpstr>
      <vt:lpstr>Task 4 Reading</vt:lpstr>
      <vt:lpstr>Task 5  .Ex. 2. p 7 Which famous scientist is related to. Physics, astronomy, biology, computer, science, chemistry?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777</cp:lastModifiedBy>
  <cp:revision>65</cp:revision>
  <dcterms:created xsi:type="dcterms:W3CDTF">2020-03-26T15:25:53Z</dcterms:created>
  <dcterms:modified xsi:type="dcterms:W3CDTF">2020-08-31T19:37:09Z</dcterms:modified>
</cp:coreProperties>
</file>