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1" r:id="rId7"/>
    <p:sldId id="260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CE7D4"/>
    <a:srgbClr val="6867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  <a:prstGeom prst="roundRect">
            <a:avLst/>
          </a:prstGeom>
          <a:solidFill>
            <a:srgbClr val="FFFFFF">
              <a:alpha val="80000"/>
            </a:srgbClr>
          </a:solidFill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8710" y="3571876"/>
            <a:ext cx="6400800" cy="1752600"/>
          </a:xfrm>
          <a:solidFill>
            <a:srgbClr val="FFFFFF">
              <a:alpha val="78824"/>
            </a:srgb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378619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68676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348" y="228599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  <a:solidFill>
            <a:srgbClr val="ECE7D4">
              <a:alpha val="69804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oundRect">
            <a:avLst/>
          </a:prstGeom>
          <a:solidFill>
            <a:srgbClr val="FFFFFF">
              <a:alpha val="69804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450B1-3107-4C54-8CE7-C9171495428D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E1F65-84BC-41E0-8679-CDE510EE03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686762"/>
          </a:solidFill>
          <a:latin typeface="Cambr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mbr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mbr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mbr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Театр Древней Греции.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3717032"/>
            <a:ext cx="6400800" cy="3140968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/>
              <a:t>               </a:t>
            </a:r>
            <a:r>
              <a:rPr lang="ru-RU" b="1" dirty="0"/>
              <a:t>Выполнила: </a:t>
            </a:r>
            <a:br>
              <a:rPr lang="ru-RU" b="1" dirty="0"/>
            </a:br>
            <a:r>
              <a:rPr lang="ru-RU" b="1" dirty="0"/>
              <a:t>                                                                  ученица 5,,А</a:t>
            </a:r>
            <a:r>
              <a:rPr lang="en-US" b="1" dirty="0"/>
              <a:t>” </a:t>
            </a:r>
            <a:br>
              <a:rPr lang="ru-RU" b="1" dirty="0"/>
            </a:br>
            <a:r>
              <a:rPr lang="ru-RU" b="1" dirty="0"/>
              <a:t>                                                               Маринчева К.А.</a:t>
            </a:r>
            <a:br>
              <a:rPr lang="ru-RU" b="1" dirty="0"/>
            </a:br>
            <a:r>
              <a:rPr lang="ru-RU" b="1" dirty="0"/>
              <a:t>                                                          Научный       руководитель :</a:t>
            </a:r>
            <a:br>
              <a:rPr lang="ru-RU" b="1" dirty="0"/>
            </a:br>
            <a:r>
              <a:rPr lang="ru-RU" b="1" dirty="0"/>
              <a:t>                                                              Медведева Е.А</a:t>
            </a:r>
            <a:br>
              <a:rPr lang="ru-RU" b="1" dirty="0"/>
            </a:br>
            <a:r>
              <a:rPr lang="ru-RU" b="1" dirty="0"/>
              <a:t>                                  </a:t>
            </a: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                             </a:t>
            </a:r>
            <a:r>
              <a:rPr lang="ru-RU" sz="2600" b="1" dirty="0"/>
              <a:t>Нижний Новгород,2018 </a:t>
            </a:r>
            <a:endParaRPr lang="en-US" sz="2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План проекта:</a:t>
            </a:r>
            <a:br>
              <a:rPr lang="ru-RU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1.Возникновение театра</a:t>
            </a:r>
          </a:p>
          <a:p>
            <a:r>
              <a:rPr lang="ru-RU" dirty="0"/>
              <a:t>2.В театре</a:t>
            </a:r>
          </a:p>
          <a:p>
            <a:r>
              <a:rPr lang="ru-RU" dirty="0"/>
              <a:t>3.Виды представлений</a:t>
            </a:r>
          </a:p>
          <a:p>
            <a:r>
              <a:rPr lang="ru-RU" dirty="0"/>
              <a:t>3.1.Комедия</a:t>
            </a:r>
          </a:p>
          <a:p>
            <a:r>
              <a:rPr lang="ru-RU" dirty="0"/>
              <a:t>3.2.Трагедия</a:t>
            </a:r>
          </a:p>
          <a:p>
            <a:r>
              <a:rPr lang="ru-RU" dirty="0"/>
              <a:t>4.Вывод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17EED-7396-4E47-BE23-2C3D6B3C1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Возникновение театра Древней Греции.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B2EA31C-76BB-44B6-935B-2BDCD0C6F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5513" y="0"/>
            <a:ext cx="5714999" cy="7101408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3714DE6A-33DC-4B47-8D80-D7DE7A14C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97" y="1730106"/>
            <a:ext cx="3430016" cy="46910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Театр греков — древнейший на территории Европы достиг своего расцвета в V в. до н. э.</a:t>
            </a:r>
          </a:p>
          <a:p>
            <a:r>
              <a:rPr lang="ru-RU" dirty="0">
                <a:solidFill>
                  <a:srgbClr val="FF0000"/>
                </a:solidFill>
              </a:rPr>
              <a:t>Первоначально театр служил видом чествования бога Диониса. Так как религия была тесно связана с государственной жизнью, спектакли рассказывали о праздниках Диониса и были предметом забот государственных властей. Всенародным характером этих властей объясняются быстрый рост значимости театра в Афинах, привлечение к нему выдающихся поэтов, огромное количество написанных для театра пьес, а также обширность театра, вмещавшего в себе более десяти тысяч зрителей.</a:t>
            </a:r>
          </a:p>
        </p:txBody>
      </p:sp>
    </p:spTree>
    <p:extLst>
      <p:ext uri="{BB962C8B-B14F-4D97-AF65-F5344CB8AC3E}">
        <p14:creationId xmlns:p14="http://schemas.microsoft.com/office/powerpoint/2010/main" val="285856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9B2DB-601E-4820-8519-A04BB0F0D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02034"/>
          </a:xfrm>
        </p:spPr>
        <p:txBody>
          <a:bodyPr>
            <a:normAutofit fontScale="90000"/>
          </a:bodyPr>
          <a:lstStyle/>
          <a:p>
            <a:r>
              <a:rPr lang="ru-RU" dirty="0"/>
              <a:t>Виды представлений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57D77B-FB0E-4C0E-968A-B65604655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520" y="980728"/>
            <a:ext cx="4245868" cy="1194147"/>
          </a:xfrm>
        </p:spPr>
        <p:txBody>
          <a:bodyPr>
            <a:normAutofit fontScale="55000" lnSpcReduction="20000"/>
          </a:bodyPr>
          <a:lstStyle/>
          <a:p>
            <a:r>
              <a:rPr lang="ru-RU" i="1" dirty="0"/>
              <a:t>Комедия  — </a:t>
            </a:r>
            <a:r>
              <a:rPr lang="ru-RU" b="0" i="1" dirty="0"/>
              <a:t>жанр художественного произведения, характеризующийся юмористическим или сатирическим подходом, и также вид драмы, в котором специфически разрешается момент действенного конфликта или борьбы</a:t>
            </a:r>
            <a:r>
              <a:rPr lang="ru-RU" b="0" dirty="0"/>
              <a:t>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C8AF2B4-9EA1-4B61-AA6E-A540151F02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2575" y="2674398"/>
            <a:ext cx="4040188" cy="3346890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1AC73BAD-5B98-43EF-B9C3-FA89A1A73E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908720"/>
            <a:ext cx="4041775" cy="1266154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Трагедия </a:t>
            </a:r>
            <a:r>
              <a:rPr lang="ru-RU" b="0" i="1" dirty="0"/>
              <a:t>— жанр художественного произведения, предназначенный для постановки на сцене, в котором сюжет приводит персонажей к катастрофическому исходу. Трагедия отмечена суровой серьёзностью</a:t>
            </a:r>
            <a:r>
              <a:rPr lang="ru-RU" dirty="0"/>
              <a:t>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F77F5BC0-53BC-48CF-A148-8EE597A7DA0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2634853"/>
            <a:ext cx="4041775" cy="338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0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FF014-E522-40EC-A958-CB6A0A35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792288" y="4754881"/>
            <a:ext cx="5486400" cy="45719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DCD78E-65DB-4A09-AC90-9630D9DBB7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99392"/>
            <a:ext cx="9144000" cy="4828871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BDC22275-DBCD-4889-A660-5833362B7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4754881"/>
            <a:ext cx="9036496" cy="2202511"/>
          </a:xfrm>
        </p:spPr>
        <p:txBody>
          <a:bodyPr/>
          <a:lstStyle/>
          <a:p>
            <a:r>
              <a:rPr lang="ru-RU" b="1" i="1" dirty="0"/>
              <a:t>А</a:t>
            </a:r>
            <a:r>
              <a:rPr lang="ru-RU" i="1" dirty="0"/>
              <a:t>ктеры игравшие в спектаклях главной задачей считали заучивание текста.Его как правило произносили со всевозможными завываниями,пытаясь таким образом передать чувства героев. Этой же цели служили маски-они отражали радость, горе и другие эмоции. </a:t>
            </a:r>
          </a:p>
        </p:txBody>
      </p:sp>
    </p:spTree>
    <p:extLst>
      <p:ext uri="{BB962C8B-B14F-4D97-AF65-F5344CB8AC3E}">
        <p14:creationId xmlns:p14="http://schemas.microsoft.com/office/powerpoint/2010/main" val="1659173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912BCA-929B-467E-8D5F-2193C6DE8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3008313" cy="216024"/>
          </a:xfrm>
        </p:spPr>
        <p:txBody>
          <a:bodyPr>
            <a:normAutofit fontScale="90000"/>
          </a:bodyPr>
          <a:lstStyle/>
          <a:p>
            <a:r>
              <a:rPr lang="ru-RU" dirty="0"/>
              <a:t>Костюмы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3370DC9-01DF-4AC1-9741-1820EE7653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282700"/>
            <a:ext cx="5568950" cy="5530676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5607788E-C601-4020-BF26-8D996A316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545228"/>
            <a:ext cx="3574033" cy="633670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Костюм трагических актеров был некоторым видоизменением пышной одежды, которую носили жрецы Диониса во время исполнения религиозных церемоний. Театральный хитон (одежда из льняной ткани) имел длинные рукава и спускался до пят. Плащи употреблялись в основном двух видов: гиматий (широкий плащ, располагавшийся складками вокруг тела) и хламида (короткий плащ с застежкой на плече). Цвет на одежде имел тоже определенное значение: роли счастливцев исполнялись в одеяниях с желтой или красной полосой, а синие или зеленые полосы отмечали неудачников.</a:t>
            </a:r>
          </a:p>
          <a:p>
            <a:r>
              <a:rPr lang="ru-RU" dirty="0"/>
              <a:t>Обувь трагического актера называлась котурнами (башмаки с высокими голенищами). Сценические котурны имели толстые, состоящие из нескольких слоев подошвы, благодаря чему увеличивался рос актера.</a:t>
            </a:r>
          </a:p>
          <a:p>
            <a:endParaRPr lang="ru-RU" dirty="0"/>
          </a:p>
          <a:p>
            <a:r>
              <a:rPr lang="ru-RU" dirty="0"/>
              <a:t>Чтобы придать своей фигуре еще большую величественность, трагические актеры укрепляли под одеждой специальные подкладки или небольшие подушки, сохраняя при этом естественные пропорции тела.</a:t>
            </a:r>
          </a:p>
          <a:p>
            <a:endParaRPr lang="ru-RU" dirty="0"/>
          </a:p>
          <a:p>
            <a:r>
              <a:rPr lang="ru-RU" dirty="0"/>
              <a:t>В комедии употребление подушек и подкладок, наоборот, вызывалось стремлением нарушить нормальные пропорции человеческого тела и тем вызвать смех.</a:t>
            </a:r>
          </a:p>
        </p:txBody>
      </p:sp>
    </p:spTree>
    <p:extLst>
      <p:ext uri="{BB962C8B-B14F-4D97-AF65-F5344CB8AC3E}">
        <p14:creationId xmlns:p14="http://schemas.microsoft.com/office/powerpoint/2010/main" val="1591407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5076F6-EA02-4C96-AFB3-FCDE9FD3B425}"/>
              </a:ext>
            </a:extLst>
          </p:cNvPr>
          <p:cNvSpPr/>
          <p:nvPr/>
        </p:nvSpPr>
        <p:spPr>
          <a:xfrm>
            <a:off x="2286000" y="612845"/>
            <a:ext cx="4572000" cy="60631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Выводы:</a:t>
            </a:r>
          </a:p>
          <a:p>
            <a:r>
              <a:rPr lang="ru-RU" dirty="0"/>
              <a:t>В отличие от современного театра, в Греции не было постоянных трупп, да и профессиональные актеры появились не сразу. Первоначально играли, пели и танцевали сами граждане, для каждой постановки готовились костюмы, маски и очень простые декорации. В Афинах эпохи Перикла обычно не повторяли старых трагедий и комедий. Этим объясняется и огромное число произведений, созданных древнегреческими драматургами. По подсчетам современников Эсхила, Софокла, Еврипида и Аристофана на каждого приходилось более 90 произведений. Театральные представления, обычно продолжавшиеся во время общенародных государственных праздников три дня и длившиеся от восхода до заката солнца, носили характер соревнований. А ещё в театре только выступали мужчины.</a:t>
            </a:r>
          </a:p>
        </p:txBody>
      </p:sp>
    </p:spTree>
    <p:extLst>
      <p:ext uri="{BB962C8B-B14F-4D97-AF65-F5344CB8AC3E}">
        <p14:creationId xmlns:p14="http://schemas.microsoft.com/office/powerpoint/2010/main" val="3415150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7DF49-0D72-40D2-B8F2-92B76603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2348880"/>
            <a:ext cx="9252520" cy="1944216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3152311754"/>
      </p:ext>
    </p:extLst>
  </p:cSld>
  <p:clrMapOvr>
    <a:masterClrMapping/>
  </p:clrMapOvr>
</p:sld>
</file>

<file path=ppt/theme/theme1.xml><?xml version="1.0" encoding="utf-8"?>
<a:theme xmlns:a="http://schemas.openxmlformats.org/drawingml/2006/main" name="10_lit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CF86430-D2B7-4646-B588-53BED6C92F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пишущей машинкой</Template>
  <TotalTime>40</TotalTime>
  <Words>502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10_litra</vt:lpstr>
      <vt:lpstr>Театр Древней Греции.</vt:lpstr>
      <vt:lpstr>План проекта: </vt:lpstr>
      <vt:lpstr>Возникновение театра Древней Греции.</vt:lpstr>
      <vt:lpstr>Виды представлений</vt:lpstr>
      <vt:lpstr>            </vt:lpstr>
      <vt:lpstr>Костюмы</vt:lpstr>
      <vt:lpstr>Презентация PowerPoint</vt:lpstr>
      <vt:lpstr>Спасибо за внимание!!!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 Древней Греции.</dc:title>
  <dc:subject>Шаблон оформления</dc:subject>
  <dc:creator>andy</dc:creator>
  <cp:keywords/>
  <dc:description>Шаблон оформления
Корпорация Майкрософт</dc:description>
  <cp:lastModifiedBy>andy</cp:lastModifiedBy>
  <cp:revision>6</cp:revision>
  <dcterms:created xsi:type="dcterms:W3CDTF">2018-05-01T09:59:31Z</dcterms:created>
  <dcterms:modified xsi:type="dcterms:W3CDTF">2018-05-15T05:00:45Z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TC019086989991</vt:lpwstr>
  </property>
</Properties>
</file>