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7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4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6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8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2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7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4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6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3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A970-2ED0-422B-A0AA-DFB28CCBA589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9725-5FF9-4C5F-B95D-33960DC35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980728"/>
            <a:ext cx="4608512" cy="3456384"/>
          </a:xfrm>
        </p:spPr>
        <p:txBody>
          <a:bodyPr/>
          <a:lstStyle/>
          <a:p>
            <a:r>
              <a:rPr lang="ru-RU" dirty="0" err="1" smtClean="0"/>
              <a:t>Талгат</a:t>
            </a:r>
            <a:r>
              <a:rPr lang="ru-RU" dirty="0" smtClean="0"/>
              <a:t> Мусабаев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26787" y="6858000"/>
            <a:ext cx="248072" cy="262880"/>
          </a:xfrm>
          <a:ln>
            <a:solidFill>
              <a:schemeClr val="tx1"/>
            </a:solidFill>
            <a:prstDash val="sysDash"/>
          </a:ln>
        </p:spPr>
        <p:txBody>
          <a:bodyPr>
            <a:normAutofit fontScale="40000" lnSpcReduction="2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8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315416"/>
            <a:ext cx="10578149" cy="7933612"/>
          </a:xfrm>
        </p:spPr>
      </p:pic>
    </p:spTree>
    <p:extLst>
      <p:ext uri="{BB962C8B-B14F-4D97-AF65-F5344CB8AC3E}">
        <p14:creationId xmlns:p14="http://schemas.microsoft.com/office/powerpoint/2010/main" val="120386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3408"/>
            <a:ext cx="9468544" cy="7101408"/>
          </a:xfrm>
        </p:spPr>
      </p:pic>
    </p:spTree>
    <p:extLst>
      <p:ext uri="{BB962C8B-B14F-4D97-AF65-F5344CB8AC3E}">
        <p14:creationId xmlns:p14="http://schemas.microsoft.com/office/powerpoint/2010/main" val="206530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10465162" cy="7848872"/>
          </a:xfrm>
        </p:spPr>
      </p:pic>
    </p:spTree>
    <p:extLst>
      <p:ext uri="{BB962C8B-B14F-4D97-AF65-F5344CB8AC3E}">
        <p14:creationId xmlns:p14="http://schemas.microsoft.com/office/powerpoint/2010/main" val="1046138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Талгат Мусабаев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Талгат Мусабаев</dc:title>
  <dc:creator>user</dc:creator>
  <cp:lastModifiedBy>user</cp:lastModifiedBy>
  <cp:revision>1</cp:revision>
  <dcterms:created xsi:type="dcterms:W3CDTF">2021-04-27T10:23:05Z</dcterms:created>
  <dcterms:modified xsi:type="dcterms:W3CDTF">2021-04-27T10:29:46Z</dcterms:modified>
</cp:coreProperties>
</file>