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  <p:sldId id="264" r:id="rId10"/>
    <p:sldId id="266" r:id="rId11"/>
    <p:sldId id="267" r:id="rId12"/>
    <p:sldId id="268" r:id="rId13"/>
    <p:sldId id="269" r:id="rId14"/>
    <p:sldId id="270" r:id="rId15"/>
    <p:sldId id="265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86E000-D775-4690-A0B3-0A0D200C9EB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C54520-0522-4B08-9BE2-D7719DF5BF1E}">
      <dgm:prSet phldrT="[Текст]"/>
      <dgm:spPr/>
      <dgm:t>
        <a:bodyPr/>
        <a:lstStyle/>
        <a:p>
          <a:r>
            <a:rPr lang="uk-UA" b="1" dirty="0" smtClean="0"/>
            <a:t>Епітеліальна</a:t>
          </a:r>
          <a:endParaRPr lang="ru-RU" b="1" dirty="0"/>
        </a:p>
      </dgm:t>
    </dgm:pt>
    <dgm:pt modelId="{C11C8B1B-EED4-4772-B125-2D9AC775FF32}" type="parTrans" cxnId="{B81E4AA3-1A9A-49A3-AB2C-DC9555F07DD2}">
      <dgm:prSet/>
      <dgm:spPr/>
      <dgm:t>
        <a:bodyPr/>
        <a:lstStyle/>
        <a:p>
          <a:endParaRPr lang="ru-RU"/>
        </a:p>
      </dgm:t>
    </dgm:pt>
    <dgm:pt modelId="{66FCC4DF-BDBB-432C-9503-A7B7C0656230}" type="sibTrans" cxnId="{B81E4AA3-1A9A-49A3-AB2C-DC9555F07DD2}">
      <dgm:prSet/>
      <dgm:spPr/>
      <dgm:t>
        <a:bodyPr/>
        <a:lstStyle/>
        <a:p>
          <a:endParaRPr lang="ru-RU"/>
        </a:p>
      </dgm:t>
    </dgm:pt>
    <dgm:pt modelId="{373F76DA-7E07-4672-9F60-7BC3CAB6ECB0}">
      <dgm:prSet phldrT="[Текст]"/>
      <dgm:spPr/>
      <dgm:t>
        <a:bodyPr/>
        <a:lstStyle/>
        <a:p>
          <a:r>
            <a:rPr lang="uk-UA" b="1" dirty="0" smtClean="0"/>
            <a:t>М’язова</a:t>
          </a:r>
          <a:endParaRPr lang="ru-RU" b="1" dirty="0"/>
        </a:p>
      </dgm:t>
    </dgm:pt>
    <dgm:pt modelId="{E16E1F21-1B2F-4DA6-B421-3DAC9D8B36DB}" type="parTrans" cxnId="{B0410A32-9BC9-479E-BC00-99384B7A12E3}">
      <dgm:prSet/>
      <dgm:spPr/>
      <dgm:t>
        <a:bodyPr/>
        <a:lstStyle/>
        <a:p>
          <a:endParaRPr lang="ru-RU"/>
        </a:p>
      </dgm:t>
    </dgm:pt>
    <dgm:pt modelId="{6CF7452D-DC80-477E-83E3-04EA4EC72B40}" type="sibTrans" cxnId="{B0410A32-9BC9-479E-BC00-99384B7A12E3}">
      <dgm:prSet/>
      <dgm:spPr/>
      <dgm:t>
        <a:bodyPr/>
        <a:lstStyle/>
        <a:p>
          <a:endParaRPr lang="ru-RU"/>
        </a:p>
      </dgm:t>
    </dgm:pt>
    <dgm:pt modelId="{65FC5CED-3466-4DF6-9B07-2E536AF87118}">
      <dgm:prSet phldrT="[Текст]"/>
      <dgm:spPr/>
      <dgm:t>
        <a:bodyPr/>
        <a:lstStyle/>
        <a:p>
          <a:r>
            <a:rPr lang="uk-UA" b="1" dirty="0" smtClean="0"/>
            <a:t>Нервова</a:t>
          </a:r>
          <a:endParaRPr lang="ru-RU" b="1" dirty="0"/>
        </a:p>
      </dgm:t>
    </dgm:pt>
    <dgm:pt modelId="{EE9630B9-FBF1-4984-847F-42D32EBA66A2}" type="parTrans" cxnId="{DBF2A1D8-F0A6-471C-BFEF-300E261DE34A}">
      <dgm:prSet/>
      <dgm:spPr/>
      <dgm:t>
        <a:bodyPr/>
        <a:lstStyle/>
        <a:p>
          <a:endParaRPr lang="ru-RU"/>
        </a:p>
      </dgm:t>
    </dgm:pt>
    <dgm:pt modelId="{8854FD62-A470-47A5-9E90-F7EFE95C14DA}" type="sibTrans" cxnId="{DBF2A1D8-F0A6-471C-BFEF-300E261DE34A}">
      <dgm:prSet/>
      <dgm:spPr/>
      <dgm:t>
        <a:bodyPr/>
        <a:lstStyle/>
        <a:p>
          <a:endParaRPr lang="ru-RU"/>
        </a:p>
      </dgm:t>
    </dgm:pt>
    <dgm:pt modelId="{540A61EB-F213-486B-963A-62CA160CF385}">
      <dgm:prSet phldrT="[Текст]"/>
      <dgm:spPr/>
      <dgm:t>
        <a:bodyPr/>
        <a:lstStyle/>
        <a:p>
          <a:r>
            <a:rPr lang="uk-UA" b="1" dirty="0" smtClean="0"/>
            <a:t>Сполучна (тканина внутрішнього середовища)</a:t>
          </a:r>
          <a:endParaRPr lang="ru-RU" b="1" dirty="0"/>
        </a:p>
      </dgm:t>
    </dgm:pt>
    <dgm:pt modelId="{058D84C2-25FD-43C7-96F7-339886738801}" type="parTrans" cxnId="{5B576DC6-DF1A-4803-B0EC-B4ED4523D452}">
      <dgm:prSet/>
      <dgm:spPr/>
      <dgm:t>
        <a:bodyPr/>
        <a:lstStyle/>
        <a:p>
          <a:endParaRPr lang="ru-RU"/>
        </a:p>
      </dgm:t>
    </dgm:pt>
    <dgm:pt modelId="{942E4B58-9CC0-4A92-B960-7447AECE7476}" type="sibTrans" cxnId="{5B576DC6-DF1A-4803-B0EC-B4ED4523D452}">
      <dgm:prSet/>
      <dgm:spPr/>
      <dgm:t>
        <a:bodyPr/>
        <a:lstStyle/>
        <a:p>
          <a:endParaRPr lang="ru-RU"/>
        </a:p>
      </dgm:t>
    </dgm:pt>
    <dgm:pt modelId="{6015BBD1-4FDD-4CAC-94E9-1F474CC09229}" type="pres">
      <dgm:prSet presAssocID="{4386E000-D775-4690-A0B3-0A0D200C9EB0}" presName="linear" presStyleCnt="0">
        <dgm:presLayoutVars>
          <dgm:dir/>
          <dgm:animLvl val="lvl"/>
          <dgm:resizeHandles val="exact"/>
        </dgm:presLayoutVars>
      </dgm:prSet>
      <dgm:spPr/>
    </dgm:pt>
    <dgm:pt modelId="{AEDA00D7-8477-4FDE-94E6-096C6968604A}" type="pres">
      <dgm:prSet presAssocID="{49C54520-0522-4B08-9BE2-D7719DF5BF1E}" presName="parentLin" presStyleCnt="0"/>
      <dgm:spPr/>
    </dgm:pt>
    <dgm:pt modelId="{658FDF29-230B-4DC5-94CA-C5D341F15973}" type="pres">
      <dgm:prSet presAssocID="{49C54520-0522-4B08-9BE2-D7719DF5BF1E}" presName="parentLeftMargin" presStyleLbl="node1" presStyleIdx="0" presStyleCnt="4"/>
      <dgm:spPr/>
    </dgm:pt>
    <dgm:pt modelId="{22AFD846-7E0C-4A01-99CB-1F403BE61EAA}" type="pres">
      <dgm:prSet presAssocID="{49C54520-0522-4B08-9BE2-D7719DF5BF1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27E8610-254F-4D83-AD32-5C065D26955E}" type="pres">
      <dgm:prSet presAssocID="{49C54520-0522-4B08-9BE2-D7719DF5BF1E}" presName="negativeSpace" presStyleCnt="0"/>
      <dgm:spPr/>
    </dgm:pt>
    <dgm:pt modelId="{C78EFC30-C120-4BF5-B4B9-A4739DCA184B}" type="pres">
      <dgm:prSet presAssocID="{49C54520-0522-4B08-9BE2-D7719DF5BF1E}" presName="childText" presStyleLbl="conFgAcc1" presStyleIdx="0" presStyleCnt="4">
        <dgm:presLayoutVars>
          <dgm:bulletEnabled val="1"/>
        </dgm:presLayoutVars>
      </dgm:prSet>
      <dgm:spPr/>
    </dgm:pt>
    <dgm:pt modelId="{6E31858C-C72C-41BF-B325-7998C1409A16}" type="pres">
      <dgm:prSet presAssocID="{66FCC4DF-BDBB-432C-9503-A7B7C0656230}" presName="spaceBetweenRectangles" presStyleCnt="0"/>
      <dgm:spPr/>
    </dgm:pt>
    <dgm:pt modelId="{BCDEB7D4-A991-4404-9345-0E210151E6D8}" type="pres">
      <dgm:prSet presAssocID="{373F76DA-7E07-4672-9F60-7BC3CAB6ECB0}" presName="parentLin" presStyleCnt="0"/>
      <dgm:spPr/>
    </dgm:pt>
    <dgm:pt modelId="{4C5BD541-A9D5-457A-A3A5-CBAB5EF7D7E3}" type="pres">
      <dgm:prSet presAssocID="{373F76DA-7E07-4672-9F60-7BC3CAB6ECB0}" presName="parentLeftMargin" presStyleLbl="node1" presStyleIdx="0" presStyleCnt="4"/>
      <dgm:spPr/>
    </dgm:pt>
    <dgm:pt modelId="{559853A5-B6F8-4351-A113-50D4944E8526}" type="pres">
      <dgm:prSet presAssocID="{373F76DA-7E07-4672-9F60-7BC3CAB6ECB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5826121-8082-49A0-9818-9236146CC980}" type="pres">
      <dgm:prSet presAssocID="{373F76DA-7E07-4672-9F60-7BC3CAB6ECB0}" presName="negativeSpace" presStyleCnt="0"/>
      <dgm:spPr/>
    </dgm:pt>
    <dgm:pt modelId="{F2A2A334-4726-45A2-B6C4-B502A7194A89}" type="pres">
      <dgm:prSet presAssocID="{373F76DA-7E07-4672-9F60-7BC3CAB6ECB0}" presName="childText" presStyleLbl="conFgAcc1" presStyleIdx="1" presStyleCnt="4">
        <dgm:presLayoutVars>
          <dgm:bulletEnabled val="1"/>
        </dgm:presLayoutVars>
      </dgm:prSet>
      <dgm:spPr/>
    </dgm:pt>
    <dgm:pt modelId="{AC2C572A-AC2E-4647-8D20-3EE2294161D7}" type="pres">
      <dgm:prSet presAssocID="{6CF7452D-DC80-477E-83E3-04EA4EC72B40}" presName="spaceBetweenRectangles" presStyleCnt="0"/>
      <dgm:spPr/>
    </dgm:pt>
    <dgm:pt modelId="{0F038F81-5815-486A-B9BD-EFE8A61B123A}" type="pres">
      <dgm:prSet presAssocID="{65FC5CED-3466-4DF6-9B07-2E536AF87118}" presName="parentLin" presStyleCnt="0"/>
      <dgm:spPr/>
    </dgm:pt>
    <dgm:pt modelId="{359C7999-964E-4B39-9E7E-4E62538F94D6}" type="pres">
      <dgm:prSet presAssocID="{65FC5CED-3466-4DF6-9B07-2E536AF87118}" presName="parentLeftMargin" presStyleLbl="node1" presStyleIdx="1" presStyleCnt="4"/>
      <dgm:spPr/>
    </dgm:pt>
    <dgm:pt modelId="{9F4D7CBB-85C9-4476-AF85-76C51B1EB312}" type="pres">
      <dgm:prSet presAssocID="{65FC5CED-3466-4DF6-9B07-2E536AF8711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580E667-0D42-448B-9E3C-E835BCB91063}" type="pres">
      <dgm:prSet presAssocID="{65FC5CED-3466-4DF6-9B07-2E536AF87118}" presName="negativeSpace" presStyleCnt="0"/>
      <dgm:spPr/>
    </dgm:pt>
    <dgm:pt modelId="{5D40A27D-1B83-4B2A-B97D-A41EFEF1A5EE}" type="pres">
      <dgm:prSet presAssocID="{65FC5CED-3466-4DF6-9B07-2E536AF87118}" presName="childText" presStyleLbl="conFgAcc1" presStyleIdx="2" presStyleCnt="4">
        <dgm:presLayoutVars>
          <dgm:bulletEnabled val="1"/>
        </dgm:presLayoutVars>
      </dgm:prSet>
      <dgm:spPr/>
    </dgm:pt>
    <dgm:pt modelId="{A3380E13-54A4-417F-A977-F27F23933180}" type="pres">
      <dgm:prSet presAssocID="{8854FD62-A470-47A5-9E90-F7EFE95C14DA}" presName="spaceBetweenRectangles" presStyleCnt="0"/>
      <dgm:spPr/>
    </dgm:pt>
    <dgm:pt modelId="{2A432055-839D-4E1A-BF8E-540859DC5D39}" type="pres">
      <dgm:prSet presAssocID="{540A61EB-F213-486B-963A-62CA160CF385}" presName="parentLin" presStyleCnt="0"/>
      <dgm:spPr/>
    </dgm:pt>
    <dgm:pt modelId="{134904EE-AF41-475E-A10F-FD5137746350}" type="pres">
      <dgm:prSet presAssocID="{540A61EB-F213-486B-963A-62CA160CF385}" presName="parentLeftMargin" presStyleLbl="node1" presStyleIdx="2" presStyleCnt="4"/>
      <dgm:spPr/>
    </dgm:pt>
    <dgm:pt modelId="{BCADFB1A-318C-4EA7-B15E-F6879B6257B1}" type="pres">
      <dgm:prSet presAssocID="{540A61EB-F213-486B-963A-62CA160CF385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76A6E8F-9192-43A5-883D-C44E08C2B110}" type="pres">
      <dgm:prSet presAssocID="{540A61EB-F213-486B-963A-62CA160CF385}" presName="negativeSpace" presStyleCnt="0"/>
      <dgm:spPr/>
    </dgm:pt>
    <dgm:pt modelId="{129B782A-3337-49AC-9748-960990475539}" type="pres">
      <dgm:prSet presAssocID="{540A61EB-F213-486B-963A-62CA160CF38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0410A32-9BC9-479E-BC00-99384B7A12E3}" srcId="{4386E000-D775-4690-A0B3-0A0D200C9EB0}" destId="{373F76DA-7E07-4672-9F60-7BC3CAB6ECB0}" srcOrd="1" destOrd="0" parTransId="{E16E1F21-1B2F-4DA6-B421-3DAC9D8B36DB}" sibTransId="{6CF7452D-DC80-477E-83E3-04EA4EC72B40}"/>
    <dgm:cxn modelId="{AB78BFEF-A192-4839-8EC8-C876E23F6930}" type="presOf" srcId="{4386E000-D775-4690-A0B3-0A0D200C9EB0}" destId="{6015BBD1-4FDD-4CAC-94E9-1F474CC09229}" srcOrd="0" destOrd="0" presId="urn:microsoft.com/office/officeart/2005/8/layout/list1"/>
    <dgm:cxn modelId="{F573F5E9-CA6F-48E0-829A-6A3BB3936DB0}" type="presOf" srcId="{49C54520-0522-4B08-9BE2-D7719DF5BF1E}" destId="{22AFD846-7E0C-4A01-99CB-1F403BE61EAA}" srcOrd="1" destOrd="0" presId="urn:microsoft.com/office/officeart/2005/8/layout/list1"/>
    <dgm:cxn modelId="{42EA50EA-1B53-4793-8AE0-D0529E94288D}" type="presOf" srcId="{540A61EB-F213-486B-963A-62CA160CF385}" destId="{BCADFB1A-318C-4EA7-B15E-F6879B6257B1}" srcOrd="1" destOrd="0" presId="urn:microsoft.com/office/officeart/2005/8/layout/list1"/>
    <dgm:cxn modelId="{DBF2A1D8-F0A6-471C-BFEF-300E261DE34A}" srcId="{4386E000-D775-4690-A0B3-0A0D200C9EB0}" destId="{65FC5CED-3466-4DF6-9B07-2E536AF87118}" srcOrd="2" destOrd="0" parTransId="{EE9630B9-FBF1-4984-847F-42D32EBA66A2}" sibTransId="{8854FD62-A470-47A5-9E90-F7EFE95C14DA}"/>
    <dgm:cxn modelId="{7A542C8D-2C50-41D0-8268-ADCA9C140B08}" type="presOf" srcId="{65FC5CED-3466-4DF6-9B07-2E536AF87118}" destId="{359C7999-964E-4B39-9E7E-4E62538F94D6}" srcOrd="0" destOrd="0" presId="urn:microsoft.com/office/officeart/2005/8/layout/list1"/>
    <dgm:cxn modelId="{265089E8-22C0-4915-A40A-2C9363D6C36B}" type="presOf" srcId="{373F76DA-7E07-4672-9F60-7BC3CAB6ECB0}" destId="{559853A5-B6F8-4351-A113-50D4944E8526}" srcOrd="1" destOrd="0" presId="urn:microsoft.com/office/officeart/2005/8/layout/list1"/>
    <dgm:cxn modelId="{9A729F26-6477-40B4-8A81-5100298AD0E6}" type="presOf" srcId="{65FC5CED-3466-4DF6-9B07-2E536AF87118}" destId="{9F4D7CBB-85C9-4476-AF85-76C51B1EB312}" srcOrd="1" destOrd="0" presId="urn:microsoft.com/office/officeart/2005/8/layout/list1"/>
    <dgm:cxn modelId="{38625BD8-A3FB-48FE-8922-972B9D14036F}" type="presOf" srcId="{540A61EB-F213-486B-963A-62CA160CF385}" destId="{134904EE-AF41-475E-A10F-FD5137746350}" srcOrd="0" destOrd="0" presId="urn:microsoft.com/office/officeart/2005/8/layout/list1"/>
    <dgm:cxn modelId="{F5653712-F9A3-46C3-9A74-A5927FD6FF63}" type="presOf" srcId="{373F76DA-7E07-4672-9F60-7BC3CAB6ECB0}" destId="{4C5BD541-A9D5-457A-A3A5-CBAB5EF7D7E3}" srcOrd="0" destOrd="0" presId="urn:microsoft.com/office/officeart/2005/8/layout/list1"/>
    <dgm:cxn modelId="{5B576DC6-DF1A-4803-B0EC-B4ED4523D452}" srcId="{4386E000-D775-4690-A0B3-0A0D200C9EB0}" destId="{540A61EB-F213-486B-963A-62CA160CF385}" srcOrd="3" destOrd="0" parTransId="{058D84C2-25FD-43C7-96F7-339886738801}" sibTransId="{942E4B58-9CC0-4A92-B960-7447AECE7476}"/>
    <dgm:cxn modelId="{B9D4ADC7-4D32-4FB3-8FBD-CE9B824FF1DB}" type="presOf" srcId="{49C54520-0522-4B08-9BE2-D7719DF5BF1E}" destId="{658FDF29-230B-4DC5-94CA-C5D341F15973}" srcOrd="0" destOrd="0" presId="urn:microsoft.com/office/officeart/2005/8/layout/list1"/>
    <dgm:cxn modelId="{B81E4AA3-1A9A-49A3-AB2C-DC9555F07DD2}" srcId="{4386E000-D775-4690-A0B3-0A0D200C9EB0}" destId="{49C54520-0522-4B08-9BE2-D7719DF5BF1E}" srcOrd="0" destOrd="0" parTransId="{C11C8B1B-EED4-4772-B125-2D9AC775FF32}" sibTransId="{66FCC4DF-BDBB-432C-9503-A7B7C0656230}"/>
    <dgm:cxn modelId="{F5ED7836-DA37-4F11-B0B5-56079243FB5B}" type="presParOf" srcId="{6015BBD1-4FDD-4CAC-94E9-1F474CC09229}" destId="{AEDA00D7-8477-4FDE-94E6-096C6968604A}" srcOrd="0" destOrd="0" presId="urn:microsoft.com/office/officeart/2005/8/layout/list1"/>
    <dgm:cxn modelId="{033CC9B1-CA3D-4BB1-B661-BAEA769D4C68}" type="presParOf" srcId="{AEDA00D7-8477-4FDE-94E6-096C6968604A}" destId="{658FDF29-230B-4DC5-94CA-C5D341F15973}" srcOrd="0" destOrd="0" presId="urn:microsoft.com/office/officeart/2005/8/layout/list1"/>
    <dgm:cxn modelId="{B57F6CCE-C7C9-41F2-8140-F0A33A743427}" type="presParOf" srcId="{AEDA00D7-8477-4FDE-94E6-096C6968604A}" destId="{22AFD846-7E0C-4A01-99CB-1F403BE61EAA}" srcOrd="1" destOrd="0" presId="urn:microsoft.com/office/officeart/2005/8/layout/list1"/>
    <dgm:cxn modelId="{AAD4CC57-A4AC-4B02-9BF3-5B04670C4C0B}" type="presParOf" srcId="{6015BBD1-4FDD-4CAC-94E9-1F474CC09229}" destId="{527E8610-254F-4D83-AD32-5C065D26955E}" srcOrd="1" destOrd="0" presId="urn:microsoft.com/office/officeart/2005/8/layout/list1"/>
    <dgm:cxn modelId="{00F36E09-6DD8-4B88-8862-1711A0EB555F}" type="presParOf" srcId="{6015BBD1-4FDD-4CAC-94E9-1F474CC09229}" destId="{C78EFC30-C120-4BF5-B4B9-A4739DCA184B}" srcOrd="2" destOrd="0" presId="urn:microsoft.com/office/officeart/2005/8/layout/list1"/>
    <dgm:cxn modelId="{2C60E2B6-95F9-4B1E-8A3E-8DC405A23FE3}" type="presParOf" srcId="{6015BBD1-4FDD-4CAC-94E9-1F474CC09229}" destId="{6E31858C-C72C-41BF-B325-7998C1409A16}" srcOrd="3" destOrd="0" presId="urn:microsoft.com/office/officeart/2005/8/layout/list1"/>
    <dgm:cxn modelId="{8E9E80E8-3435-4510-A393-D5AE8340C8AB}" type="presParOf" srcId="{6015BBD1-4FDD-4CAC-94E9-1F474CC09229}" destId="{BCDEB7D4-A991-4404-9345-0E210151E6D8}" srcOrd="4" destOrd="0" presId="urn:microsoft.com/office/officeart/2005/8/layout/list1"/>
    <dgm:cxn modelId="{0FB5D11D-F19D-4819-A161-6F659C29FA84}" type="presParOf" srcId="{BCDEB7D4-A991-4404-9345-0E210151E6D8}" destId="{4C5BD541-A9D5-457A-A3A5-CBAB5EF7D7E3}" srcOrd="0" destOrd="0" presId="urn:microsoft.com/office/officeart/2005/8/layout/list1"/>
    <dgm:cxn modelId="{53550A29-2394-4E5E-8B23-951D6E9A9195}" type="presParOf" srcId="{BCDEB7D4-A991-4404-9345-0E210151E6D8}" destId="{559853A5-B6F8-4351-A113-50D4944E8526}" srcOrd="1" destOrd="0" presId="urn:microsoft.com/office/officeart/2005/8/layout/list1"/>
    <dgm:cxn modelId="{00E4A481-9668-4C06-9080-C5DC8A5A6EFD}" type="presParOf" srcId="{6015BBD1-4FDD-4CAC-94E9-1F474CC09229}" destId="{75826121-8082-49A0-9818-9236146CC980}" srcOrd="5" destOrd="0" presId="urn:microsoft.com/office/officeart/2005/8/layout/list1"/>
    <dgm:cxn modelId="{7C456DEC-CB1E-4E6A-A579-F4F22C4C34ED}" type="presParOf" srcId="{6015BBD1-4FDD-4CAC-94E9-1F474CC09229}" destId="{F2A2A334-4726-45A2-B6C4-B502A7194A89}" srcOrd="6" destOrd="0" presId="urn:microsoft.com/office/officeart/2005/8/layout/list1"/>
    <dgm:cxn modelId="{8CC83161-10EC-48F1-B73A-E2B34D549862}" type="presParOf" srcId="{6015BBD1-4FDD-4CAC-94E9-1F474CC09229}" destId="{AC2C572A-AC2E-4647-8D20-3EE2294161D7}" srcOrd="7" destOrd="0" presId="urn:microsoft.com/office/officeart/2005/8/layout/list1"/>
    <dgm:cxn modelId="{386B9C82-65DB-4CD8-BAF2-6E967D3E52DD}" type="presParOf" srcId="{6015BBD1-4FDD-4CAC-94E9-1F474CC09229}" destId="{0F038F81-5815-486A-B9BD-EFE8A61B123A}" srcOrd="8" destOrd="0" presId="urn:microsoft.com/office/officeart/2005/8/layout/list1"/>
    <dgm:cxn modelId="{C90776AF-41C0-450D-9F45-9A45B6D3A23F}" type="presParOf" srcId="{0F038F81-5815-486A-B9BD-EFE8A61B123A}" destId="{359C7999-964E-4B39-9E7E-4E62538F94D6}" srcOrd="0" destOrd="0" presId="urn:microsoft.com/office/officeart/2005/8/layout/list1"/>
    <dgm:cxn modelId="{AACEA2E6-FE5D-4666-84A2-D83F737D31E6}" type="presParOf" srcId="{0F038F81-5815-486A-B9BD-EFE8A61B123A}" destId="{9F4D7CBB-85C9-4476-AF85-76C51B1EB312}" srcOrd="1" destOrd="0" presId="urn:microsoft.com/office/officeart/2005/8/layout/list1"/>
    <dgm:cxn modelId="{347BE418-CCF0-4918-912A-281249D8AAF8}" type="presParOf" srcId="{6015BBD1-4FDD-4CAC-94E9-1F474CC09229}" destId="{0580E667-0D42-448B-9E3C-E835BCB91063}" srcOrd="9" destOrd="0" presId="urn:microsoft.com/office/officeart/2005/8/layout/list1"/>
    <dgm:cxn modelId="{C4826C7D-D7C0-4B0F-805F-35C0841A7110}" type="presParOf" srcId="{6015BBD1-4FDD-4CAC-94E9-1F474CC09229}" destId="{5D40A27D-1B83-4B2A-B97D-A41EFEF1A5EE}" srcOrd="10" destOrd="0" presId="urn:microsoft.com/office/officeart/2005/8/layout/list1"/>
    <dgm:cxn modelId="{797F7A23-BED4-4880-91FE-C9278F213890}" type="presParOf" srcId="{6015BBD1-4FDD-4CAC-94E9-1F474CC09229}" destId="{A3380E13-54A4-417F-A977-F27F23933180}" srcOrd="11" destOrd="0" presId="urn:microsoft.com/office/officeart/2005/8/layout/list1"/>
    <dgm:cxn modelId="{7C22F277-C207-4BA0-BC40-DC023185D190}" type="presParOf" srcId="{6015BBD1-4FDD-4CAC-94E9-1F474CC09229}" destId="{2A432055-839D-4E1A-BF8E-540859DC5D39}" srcOrd="12" destOrd="0" presId="urn:microsoft.com/office/officeart/2005/8/layout/list1"/>
    <dgm:cxn modelId="{0C5C2C4C-2EC4-47AA-9433-EE873A06C65E}" type="presParOf" srcId="{2A432055-839D-4E1A-BF8E-540859DC5D39}" destId="{134904EE-AF41-475E-A10F-FD5137746350}" srcOrd="0" destOrd="0" presId="urn:microsoft.com/office/officeart/2005/8/layout/list1"/>
    <dgm:cxn modelId="{D22FC64E-6480-46AC-AE6F-436C65498953}" type="presParOf" srcId="{2A432055-839D-4E1A-BF8E-540859DC5D39}" destId="{BCADFB1A-318C-4EA7-B15E-F6879B6257B1}" srcOrd="1" destOrd="0" presId="urn:microsoft.com/office/officeart/2005/8/layout/list1"/>
    <dgm:cxn modelId="{B5B62E90-A8B1-462B-BB29-0824073E7CF8}" type="presParOf" srcId="{6015BBD1-4FDD-4CAC-94E9-1F474CC09229}" destId="{176A6E8F-9192-43A5-883D-C44E08C2B110}" srcOrd="13" destOrd="0" presId="urn:microsoft.com/office/officeart/2005/8/layout/list1"/>
    <dgm:cxn modelId="{65D13633-BC99-45C9-8DB5-1E447D14FF30}" type="presParOf" srcId="{6015BBD1-4FDD-4CAC-94E9-1F474CC09229}" destId="{129B782A-3337-49AC-9748-96099047553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601586-BFCC-4301-8D05-69825EB6967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75DDD0-1E1D-4D24-93A7-80B127EB6E27}">
      <dgm:prSet phldrT="[Текст]"/>
      <dgm:spPr/>
      <dgm:t>
        <a:bodyPr/>
        <a:lstStyle/>
        <a:p>
          <a:r>
            <a:rPr lang="uk-UA" dirty="0" smtClean="0"/>
            <a:t>Тканини</a:t>
          </a:r>
          <a:endParaRPr lang="ru-RU" dirty="0"/>
        </a:p>
      </dgm:t>
    </dgm:pt>
    <dgm:pt modelId="{84EFED33-68C4-4F25-9631-92B0FEE7516E}" type="parTrans" cxnId="{EAC810A7-3239-4CAF-9C27-9676B9E72CFA}">
      <dgm:prSet/>
      <dgm:spPr/>
      <dgm:t>
        <a:bodyPr/>
        <a:lstStyle/>
        <a:p>
          <a:endParaRPr lang="ru-RU"/>
        </a:p>
      </dgm:t>
    </dgm:pt>
    <dgm:pt modelId="{4A7B911B-CC46-4D18-89C0-0BE268B996DE}" type="sibTrans" cxnId="{EAC810A7-3239-4CAF-9C27-9676B9E72CFA}">
      <dgm:prSet/>
      <dgm:spPr/>
      <dgm:t>
        <a:bodyPr/>
        <a:lstStyle/>
        <a:p>
          <a:endParaRPr lang="ru-RU"/>
        </a:p>
      </dgm:t>
    </dgm:pt>
    <dgm:pt modelId="{E5879F5D-0AA4-4C96-88CF-9800C88244F4}">
      <dgm:prSet phldrT="[Текст]"/>
      <dgm:spPr/>
      <dgm:t>
        <a:bodyPr/>
        <a:lstStyle/>
        <a:p>
          <a:r>
            <a:rPr lang="uk-UA" dirty="0" smtClean="0"/>
            <a:t>Органи</a:t>
          </a:r>
          <a:endParaRPr lang="ru-RU" dirty="0"/>
        </a:p>
      </dgm:t>
    </dgm:pt>
    <dgm:pt modelId="{252D8F68-CDC5-49AC-96CC-8E4DF957EAE7}" type="parTrans" cxnId="{3533A4D9-DD93-4547-B0AD-26B558556C7F}">
      <dgm:prSet/>
      <dgm:spPr/>
      <dgm:t>
        <a:bodyPr/>
        <a:lstStyle/>
        <a:p>
          <a:endParaRPr lang="ru-RU"/>
        </a:p>
      </dgm:t>
    </dgm:pt>
    <dgm:pt modelId="{C26F88F2-A93C-41D5-BBDA-24532A31C73D}" type="sibTrans" cxnId="{3533A4D9-DD93-4547-B0AD-26B558556C7F}">
      <dgm:prSet/>
      <dgm:spPr/>
      <dgm:t>
        <a:bodyPr/>
        <a:lstStyle/>
        <a:p>
          <a:endParaRPr lang="ru-RU"/>
        </a:p>
      </dgm:t>
    </dgm:pt>
    <dgm:pt modelId="{36253CB3-7C26-43F9-8E6B-DB0D04D89DD8}">
      <dgm:prSet phldrT="[Текст]"/>
      <dgm:spPr/>
      <dgm:t>
        <a:bodyPr/>
        <a:lstStyle/>
        <a:p>
          <a:r>
            <a:rPr lang="uk-UA" dirty="0" smtClean="0"/>
            <a:t>Системи органів</a:t>
          </a:r>
          <a:endParaRPr lang="ru-RU" dirty="0"/>
        </a:p>
      </dgm:t>
    </dgm:pt>
    <dgm:pt modelId="{08E1BE3F-0E04-4A5B-887B-9695456CA669}" type="parTrans" cxnId="{D46D6A4F-792C-4914-8FA1-FE13B6454A6B}">
      <dgm:prSet/>
      <dgm:spPr/>
      <dgm:t>
        <a:bodyPr/>
        <a:lstStyle/>
        <a:p>
          <a:endParaRPr lang="ru-RU"/>
        </a:p>
      </dgm:t>
    </dgm:pt>
    <dgm:pt modelId="{336A22A0-3EC1-4C53-B230-63730BE86526}" type="sibTrans" cxnId="{D46D6A4F-792C-4914-8FA1-FE13B6454A6B}">
      <dgm:prSet/>
      <dgm:spPr/>
      <dgm:t>
        <a:bodyPr/>
        <a:lstStyle/>
        <a:p>
          <a:endParaRPr lang="ru-RU"/>
        </a:p>
      </dgm:t>
    </dgm:pt>
    <dgm:pt modelId="{0A336EA1-68D5-40FA-82B5-E8246F0482CF}" type="pres">
      <dgm:prSet presAssocID="{53601586-BFCC-4301-8D05-69825EB6967F}" presName="linear" presStyleCnt="0">
        <dgm:presLayoutVars>
          <dgm:dir/>
          <dgm:resizeHandles val="exact"/>
        </dgm:presLayoutVars>
      </dgm:prSet>
      <dgm:spPr/>
    </dgm:pt>
    <dgm:pt modelId="{A7F0C316-2F04-4B8F-A406-153D3CA197B1}" type="pres">
      <dgm:prSet presAssocID="{C175DDD0-1E1D-4D24-93A7-80B127EB6E27}" presName="comp" presStyleCnt="0"/>
      <dgm:spPr/>
    </dgm:pt>
    <dgm:pt modelId="{D6E48257-B2BD-44F8-BEB8-EE5BEE00D1EF}" type="pres">
      <dgm:prSet presAssocID="{C175DDD0-1E1D-4D24-93A7-80B127EB6E27}" presName="box" presStyleLbl="node1" presStyleIdx="0" presStyleCnt="3"/>
      <dgm:spPr/>
      <dgm:t>
        <a:bodyPr/>
        <a:lstStyle/>
        <a:p>
          <a:endParaRPr lang="ru-RU"/>
        </a:p>
      </dgm:t>
    </dgm:pt>
    <dgm:pt modelId="{6799B2C5-CB82-48EC-86FB-7FCD4CFF8F3F}" type="pres">
      <dgm:prSet presAssocID="{C175DDD0-1E1D-4D24-93A7-80B127EB6E27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4BFEA98-C8F0-4D2F-968C-4D3F38DBE3B1}" type="pres">
      <dgm:prSet presAssocID="{C175DDD0-1E1D-4D24-93A7-80B127EB6E2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C40868-8807-440C-AD31-244841078CEB}" type="pres">
      <dgm:prSet presAssocID="{4A7B911B-CC46-4D18-89C0-0BE268B996DE}" presName="spacer" presStyleCnt="0"/>
      <dgm:spPr/>
    </dgm:pt>
    <dgm:pt modelId="{2D90F0AE-23DC-4D42-B350-F83310E528FB}" type="pres">
      <dgm:prSet presAssocID="{E5879F5D-0AA4-4C96-88CF-9800C88244F4}" presName="comp" presStyleCnt="0"/>
      <dgm:spPr/>
    </dgm:pt>
    <dgm:pt modelId="{BD6DE257-DED7-43C9-AF8D-BBB66C1B6F4A}" type="pres">
      <dgm:prSet presAssocID="{E5879F5D-0AA4-4C96-88CF-9800C88244F4}" presName="box" presStyleLbl="node1" presStyleIdx="1" presStyleCnt="3"/>
      <dgm:spPr/>
      <dgm:t>
        <a:bodyPr/>
        <a:lstStyle/>
        <a:p>
          <a:endParaRPr lang="ru-RU"/>
        </a:p>
      </dgm:t>
    </dgm:pt>
    <dgm:pt modelId="{C9F31652-0189-4E50-B098-AB6BA83AC7C8}" type="pres">
      <dgm:prSet presAssocID="{E5879F5D-0AA4-4C96-88CF-9800C88244F4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26DC4C8-E715-459B-A5FE-62ED4F920B2A}" type="pres">
      <dgm:prSet presAssocID="{E5879F5D-0AA4-4C96-88CF-9800C88244F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CE732-7794-4A2E-A9D3-A1CCD8507BE4}" type="pres">
      <dgm:prSet presAssocID="{C26F88F2-A93C-41D5-BBDA-24532A31C73D}" presName="spacer" presStyleCnt="0"/>
      <dgm:spPr/>
    </dgm:pt>
    <dgm:pt modelId="{F536EEAB-1F3B-499B-A56F-F9554F21EF28}" type="pres">
      <dgm:prSet presAssocID="{36253CB3-7C26-43F9-8E6B-DB0D04D89DD8}" presName="comp" presStyleCnt="0"/>
      <dgm:spPr/>
    </dgm:pt>
    <dgm:pt modelId="{BA547476-F868-4A97-8F9C-CCB3D293A786}" type="pres">
      <dgm:prSet presAssocID="{36253CB3-7C26-43F9-8E6B-DB0D04D89DD8}" presName="box" presStyleLbl="node1" presStyleIdx="2" presStyleCnt="3"/>
      <dgm:spPr/>
      <dgm:t>
        <a:bodyPr/>
        <a:lstStyle/>
        <a:p>
          <a:endParaRPr lang="ru-RU"/>
        </a:p>
      </dgm:t>
    </dgm:pt>
    <dgm:pt modelId="{5F53090A-F346-44DF-9D2C-6C92E5FBA6D3}" type="pres">
      <dgm:prSet presAssocID="{36253CB3-7C26-43F9-8E6B-DB0D04D89DD8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85A8B19-308E-468F-BB60-41E2F35BD744}" type="pres">
      <dgm:prSet presAssocID="{36253CB3-7C26-43F9-8E6B-DB0D04D89DD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C810A7-3239-4CAF-9C27-9676B9E72CFA}" srcId="{53601586-BFCC-4301-8D05-69825EB6967F}" destId="{C175DDD0-1E1D-4D24-93A7-80B127EB6E27}" srcOrd="0" destOrd="0" parTransId="{84EFED33-68C4-4F25-9631-92B0FEE7516E}" sibTransId="{4A7B911B-CC46-4D18-89C0-0BE268B996DE}"/>
    <dgm:cxn modelId="{E60B19C5-27D0-48AD-8EF3-DD29EF06721F}" type="presOf" srcId="{E5879F5D-0AA4-4C96-88CF-9800C88244F4}" destId="{BD6DE257-DED7-43C9-AF8D-BBB66C1B6F4A}" srcOrd="0" destOrd="0" presId="urn:microsoft.com/office/officeart/2005/8/layout/vList4"/>
    <dgm:cxn modelId="{2DFB0A1E-5902-4DDC-B4A2-0CCAB663EA16}" type="presOf" srcId="{36253CB3-7C26-43F9-8E6B-DB0D04D89DD8}" destId="{BA547476-F868-4A97-8F9C-CCB3D293A786}" srcOrd="0" destOrd="0" presId="urn:microsoft.com/office/officeart/2005/8/layout/vList4"/>
    <dgm:cxn modelId="{ED7159DD-3296-4FF3-9583-111BBFA74592}" type="presOf" srcId="{C175DDD0-1E1D-4D24-93A7-80B127EB6E27}" destId="{34BFEA98-C8F0-4D2F-968C-4D3F38DBE3B1}" srcOrd="1" destOrd="0" presId="urn:microsoft.com/office/officeart/2005/8/layout/vList4"/>
    <dgm:cxn modelId="{3533A4D9-DD93-4547-B0AD-26B558556C7F}" srcId="{53601586-BFCC-4301-8D05-69825EB6967F}" destId="{E5879F5D-0AA4-4C96-88CF-9800C88244F4}" srcOrd="1" destOrd="0" parTransId="{252D8F68-CDC5-49AC-96CC-8E4DF957EAE7}" sibTransId="{C26F88F2-A93C-41D5-BBDA-24532A31C73D}"/>
    <dgm:cxn modelId="{D46D6A4F-792C-4914-8FA1-FE13B6454A6B}" srcId="{53601586-BFCC-4301-8D05-69825EB6967F}" destId="{36253CB3-7C26-43F9-8E6B-DB0D04D89DD8}" srcOrd="2" destOrd="0" parTransId="{08E1BE3F-0E04-4A5B-887B-9695456CA669}" sibTransId="{336A22A0-3EC1-4C53-B230-63730BE86526}"/>
    <dgm:cxn modelId="{9373E149-C866-450B-B526-4A36D6EC41EC}" type="presOf" srcId="{36253CB3-7C26-43F9-8E6B-DB0D04D89DD8}" destId="{A85A8B19-308E-468F-BB60-41E2F35BD744}" srcOrd="1" destOrd="0" presId="urn:microsoft.com/office/officeart/2005/8/layout/vList4"/>
    <dgm:cxn modelId="{EDF70C7C-FA6D-48D0-8E4F-1A539A878FBD}" type="presOf" srcId="{C175DDD0-1E1D-4D24-93A7-80B127EB6E27}" destId="{D6E48257-B2BD-44F8-BEB8-EE5BEE00D1EF}" srcOrd="0" destOrd="0" presId="urn:microsoft.com/office/officeart/2005/8/layout/vList4"/>
    <dgm:cxn modelId="{F908C6EC-83B5-4490-9C14-B776B28D6EF5}" type="presOf" srcId="{53601586-BFCC-4301-8D05-69825EB6967F}" destId="{0A336EA1-68D5-40FA-82B5-E8246F0482CF}" srcOrd="0" destOrd="0" presId="urn:microsoft.com/office/officeart/2005/8/layout/vList4"/>
    <dgm:cxn modelId="{52572D53-9365-4F7C-9FE3-16D5E471859E}" type="presOf" srcId="{E5879F5D-0AA4-4C96-88CF-9800C88244F4}" destId="{826DC4C8-E715-459B-A5FE-62ED4F920B2A}" srcOrd="1" destOrd="0" presId="urn:microsoft.com/office/officeart/2005/8/layout/vList4"/>
    <dgm:cxn modelId="{225513B2-62F0-40D7-896B-5632C7A0E0B4}" type="presParOf" srcId="{0A336EA1-68D5-40FA-82B5-E8246F0482CF}" destId="{A7F0C316-2F04-4B8F-A406-153D3CA197B1}" srcOrd="0" destOrd="0" presId="urn:microsoft.com/office/officeart/2005/8/layout/vList4"/>
    <dgm:cxn modelId="{0E88686C-3E92-4EF3-A1A6-D98BF80A5A1D}" type="presParOf" srcId="{A7F0C316-2F04-4B8F-A406-153D3CA197B1}" destId="{D6E48257-B2BD-44F8-BEB8-EE5BEE00D1EF}" srcOrd="0" destOrd="0" presId="urn:microsoft.com/office/officeart/2005/8/layout/vList4"/>
    <dgm:cxn modelId="{28AC6087-F475-4CA8-86E2-7326B0F5C778}" type="presParOf" srcId="{A7F0C316-2F04-4B8F-A406-153D3CA197B1}" destId="{6799B2C5-CB82-48EC-86FB-7FCD4CFF8F3F}" srcOrd="1" destOrd="0" presId="urn:microsoft.com/office/officeart/2005/8/layout/vList4"/>
    <dgm:cxn modelId="{E0E21DA0-53BD-45C0-B667-21427B226E2D}" type="presParOf" srcId="{A7F0C316-2F04-4B8F-A406-153D3CA197B1}" destId="{34BFEA98-C8F0-4D2F-968C-4D3F38DBE3B1}" srcOrd="2" destOrd="0" presId="urn:microsoft.com/office/officeart/2005/8/layout/vList4"/>
    <dgm:cxn modelId="{9167BB45-3417-4B43-B40D-16F9475E4CE6}" type="presParOf" srcId="{0A336EA1-68D5-40FA-82B5-E8246F0482CF}" destId="{AEC40868-8807-440C-AD31-244841078CEB}" srcOrd="1" destOrd="0" presId="urn:microsoft.com/office/officeart/2005/8/layout/vList4"/>
    <dgm:cxn modelId="{83B4DD78-F725-4388-AE8D-9ACA7A18AE20}" type="presParOf" srcId="{0A336EA1-68D5-40FA-82B5-E8246F0482CF}" destId="{2D90F0AE-23DC-4D42-B350-F83310E528FB}" srcOrd="2" destOrd="0" presId="urn:microsoft.com/office/officeart/2005/8/layout/vList4"/>
    <dgm:cxn modelId="{A156E9E2-E501-42C9-930C-EE6FB6A649CA}" type="presParOf" srcId="{2D90F0AE-23DC-4D42-B350-F83310E528FB}" destId="{BD6DE257-DED7-43C9-AF8D-BBB66C1B6F4A}" srcOrd="0" destOrd="0" presId="urn:microsoft.com/office/officeart/2005/8/layout/vList4"/>
    <dgm:cxn modelId="{54408FCB-531F-4E71-9BE9-7E7806C08568}" type="presParOf" srcId="{2D90F0AE-23DC-4D42-B350-F83310E528FB}" destId="{C9F31652-0189-4E50-B098-AB6BA83AC7C8}" srcOrd="1" destOrd="0" presId="urn:microsoft.com/office/officeart/2005/8/layout/vList4"/>
    <dgm:cxn modelId="{6D8D4C52-2484-4E7D-A6B4-8E067E2AC6ED}" type="presParOf" srcId="{2D90F0AE-23DC-4D42-B350-F83310E528FB}" destId="{826DC4C8-E715-459B-A5FE-62ED4F920B2A}" srcOrd="2" destOrd="0" presId="urn:microsoft.com/office/officeart/2005/8/layout/vList4"/>
    <dgm:cxn modelId="{8C44F3A6-8F00-4664-B4EE-20EA22F3511E}" type="presParOf" srcId="{0A336EA1-68D5-40FA-82B5-E8246F0482CF}" destId="{9E2CE732-7794-4A2E-A9D3-A1CCD8507BE4}" srcOrd="3" destOrd="0" presId="urn:microsoft.com/office/officeart/2005/8/layout/vList4"/>
    <dgm:cxn modelId="{CA351720-BE5D-496F-A89B-5D84B1BE0F91}" type="presParOf" srcId="{0A336EA1-68D5-40FA-82B5-E8246F0482CF}" destId="{F536EEAB-1F3B-499B-A56F-F9554F21EF28}" srcOrd="4" destOrd="0" presId="urn:microsoft.com/office/officeart/2005/8/layout/vList4"/>
    <dgm:cxn modelId="{16DB2F97-3844-4476-8C65-5B71B77FC2B0}" type="presParOf" srcId="{F536EEAB-1F3B-499B-A56F-F9554F21EF28}" destId="{BA547476-F868-4A97-8F9C-CCB3D293A786}" srcOrd="0" destOrd="0" presId="urn:microsoft.com/office/officeart/2005/8/layout/vList4"/>
    <dgm:cxn modelId="{6E574069-546F-4125-BC65-1D2D7EB12355}" type="presParOf" srcId="{F536EEAB-1F3B-499B-A56F-F9554F21EF28}" destId="{5F53090A-F346-44DF-9D2C-6C92E5FBA6D3}" srcOrd="1" destOrd="0" presId="urn:microsoft.com/office/officeart/2005/8/layout/vList4"/>
    <dgm:cxn modelId="{47822717-A945-43D6-959D-D91B2AB437FE}" type="presParOf" srcId="{F536EEAB-1F3B-499B-A56F-F9554F21EF28}" destId="{A85A8B19-308E-468F-BB60-41E2F35BD74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B72DDC-7CD9-4074-B5EA-9D322F773ED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F03F6A-7FA1-4379-9AD1-7B993CA18AC3}">
      <dgm:prSet phldrT="[Текст]"/>
      <dgm:spPr/>
      <dgm:t>
        <a:bodyPr/>
        <a:lstStyle/>
        <a:p>
          <a:r>
            <a:rPr lang="uk-UA" b="1" dirty="0" smtClean="0"/>
            <a:t>Одноклітинні або Найпростіші</a:t>
          </a:r>
          <a:endParaRPr lang="ru-RU" b="1" dirty="0"/>
        </a:p>
      </dgm:t>
    </dgm:pt>
    <dgm:pt modelId="{AC5413CD-55CB-47BC-946C-818B65F10F25}" type="parTrans" cxnId="{8721A88F-D2A9-4721-B4FA-09C7FCFD02CA}">
      <dgm:prSet/>
      <dgm:spPr/>
      <dgm:t>
        <a:bodyPr/>
        <a:lstStyle/>
        <a:p>
          <a:endParaRPr lang="ru-RU"/>
        </a:p>
      </dgm:t>
    </dgm:pt>
    <dgm:pt modelId="{2CD9D013-78D2-4197-AF5A-F573E5B6DA65}" type="sibTrans" cxnId="{8721A88F-D2A9-4721-B4FA-09C7FCFD02CA}">
      <dgm:prSet/>
      <dgm:spPr/>
      <dgm:t>
        <a:bodyPr/>
        <a:lstStyle/>
        <a:p>
          <a:endParaRPr lang="ru-RU"/>
        </a:p>
      </dgm:t>
    </dgm:pt>
    <dgm:pt modelId="{D3C97379-C19A-4B90-BA8D-E2FD1D7885B4}">
      <dgm:prSet phldrT="[Текст]"/>
      <dgm:spPr/>
      <dgm:t>
        <a:bodyPr/>
        <a:lstStyle/>
        <a:p>
          <a:r>
            <a:rPr lang="uk-UA" b="1" dirty="0" smtClean="0"/>
            <a:t>Інфузорії;</a:t>
          </a:r>
          <a:endParaRPr lang="ru-RU" b="1" dirty="0"/>
        </a:p>
      </dgm:t>
    </dgm:pt>
    <dgm:pt modelId="{9BB75550-4258-4802-9DAB-EE5522B4FB47}" type="parTrans" cxnId="{94F00CB4-33CA-4DCB-B383-5CC1FFB9B297}">
      <dgm:prSet/>
      <dgm:spPr/>
      <dgm:t>
        <a:bodyPr/>
        <a:lstStyle/>
        <a:p>
          <a:endParaRPr lang="ru-RU"/>
        </a:p>
      </dgm:t>
    </dgm:pt>
    <dgm:pt modelId="{4197D257-C7AC-45A9-BB38-300D1072DCAF}" type="sibTrans" cxnId="{94F00CB4-33CA-4DCB-B383-5CC1FFB9B297}">
      <dgm:prSet/>
      <dgm:spPr/>
      <dgm:t>
        <a:bodyPr/>
        <a:lstStyle/>
        <a:p>
          <a:endParaRPr lang="ru-RU"/>
        </a:p>
      </dgm:t>
    </dgm:pt>
    <dgm:pt modelId="{54C4B481-E46F-4867-A0F6-A31E24EE6B33}">
      <dgm:prSet phldrT="[Текст]"/>
      <dgm:spPr/>
      <dgm:t>
        <a:bodyPr/>
        <a:lstStyle/>
        <a:p>
          <a:r>
            <a:rPr lang="uk-UA" b="1" dirty="0" err="1" smtClean="0"/>
            <a:t>Грегарини</a:t>
          </a:r>
          <a:r>
            <a:rPr lang="uk-UA" b="1" dirty="0" smtClean="0"/>
            <a:t>;</a:t>
          </a:r>
          <a:endParaRPr lang="ru-RU" b="1" dirty="0"/>
        </a:p>
      </dgm:t>
    </dgm:pt>
    <dgm:pt modelId="{1677A7B3-CDA0-4CA6-B27C-90C2FFC8E599}" type="parTrans" cxnId="{A3C9C963-815A-4303-B06C-7F57F3E631B4}">
      <dgm:prSet/>
      <dgm:spPr/>
      <dgm:t>
        <a:bodyPr/>
        <a:lstStyle/>
        <a:p>
          <a:endParaRPr lang="ru-RU"/>
        </a:p>
      </dgm:t>
    </dgm:pt>
    <dgm:pt modelId="{C1073C3A-D957-46CD-BE3C-36E342A3540B}" type="sibTrans" cxnId="{A3C9C963-815A-4303-B06C-7F57F3E631B4}">
      <dgm:prSet/>
      <dgm:spPr/>
      <dgm:t>
        <a:bodyPr/>
        <a:lstStyle/>
        <a:p>
          <a:endParaRPr lang="ru-RU"/>
        </a:p>
      </dgm:t>
    </dgm:pt>
    <dgm:pt modelId="{1DA2A5AD-61A3-4871-8FC8-E607DB6673C9}">
      <dgm:prSet phldrT="[Текст]"/>
      <dgm:spPr/>
      <dgm:t>
        <a:bodyPr/>
        <a:lstStyle/>
        <a:p>
          <a:r>
            <a:rPr lang="uk-UA" b="1" dirty="0" smtClean="0"/>
            <a:t>Колоніальні (перехідна форма між одно – та багатоклітинними)</a:t>
          </a:r>
          <a:endParaRPr lang="ru-RU" b="1" dirty="0"/>
        </a:p>
      </dgm:t>
    </dgm:pt>
    <dgm:pt modelId="{1AC310CD-71CF-4600-B7CB-C3D5377FAB6E}" type="parTrans" cxnId="{749E4F30-8352-4710-B916-1C63D524BF48}">
      <dgm:prSet/>
      <dgm:spPr/>
      <dgm:t>
        <a:bodyPr/>
        <a:lstStyle/>
        <a:p>
          <a:endParaRPr lang="ru-RU"/>
        </a:p>
      </dgm:t>
    </dgm:pt>
    <dgm:pt modelId="{81261540-812B-418E-9A66-FFB3A60E7E08}" type="sibTrans" cxnId="{749E4F30-8352-4710-B916-1C63D524BF48}">
      <dgm:prSet/>
      <dgm:spPr/>
      <dgm:t>
        <a:bodyPr/>
        <a:lstStyle/>
        <a:p>
          <a:endParaRPr lang="ru-RU"/>
        </a:p>
      </dgm:t>
    </dgm:pt>
    <dgm:pt modelId="{C6943724-A6BB-4DB7-8336-72E2565C7754}">
      <dgm:prSet phldrT="[Текст]"/>
      <dgm:spPr/>
      <dgm:t>
        <a:bodyPr/>
        <a:lstStyle/>
        <a:p>
          <a:r>
            <a:rPr lang="uk-UA" b="1" dirty="0" smtClean="0"/>
            <a:t>Губки;</a:t>
          </a:r>
          <a:endParaRPr lang="ru-RU" b="1" dirty="0"/>
        </a:p>
      </dgm:t>
    </dgm:pt>
    <dgm:pt modelId="{81D7B6CA-39C0-4293-BCD3-EF0F356DBEFD}" type="parTrans" cxnId="{B54BDC55-5316-4115-B0AB-E2CEDF869F22}">
      <dgm:prSet/>
      <dgm:spPr/>
      <dgm:t>
        <a:bodyPr/>
        <a:lstStyle/>
        <a:p>
          <a:endParaRPr lang="ru-RU"/>
        </a:p>
      </dgm:t>
    </dgm:pt>
    <dgm:pt modelId="{FD0ADD83-7F87-4F70-8BC5-4F4659853FEA}" type="sibTrans" cxnId="{B54BDC55-5316-4115-B0AB-E2CEDF869F22}">
      <dgm:prSet/>
      <dgm:spPr/>
      <dgm:t>
        <a:bodyPr/>
        <a:lstStyle/>
        <a:p>
          <a:endParaRPr lang="ru-RU"/>
        </a:p>
      </dgm:t>
    </dgm:pt>
    <dgm:pt modelId="{010C2C3B-26D2-477D-8C0F-668AA077BA18}">
      <dgm:prSet phldrT="[Текст]"/>
      <dgm:spPr/>
      <dgm:t>
        <a:bodyPr/>
        <a:lstStyle/>
        <a:p>
          <a:r>
            <a:rPr lang="uk-UA" b="1" dirty="0" smtClean="0"/>
            <a:t>Кишковопорожнинні.</a:t>
          </a:r>
          <a:endParaRPr lang="ru-RU" b="1" dirty="0"/>
        </a:p>
      </dgm:t>
    </dgm:pt>
    <dgm:pt modelId="{1CAE2AEA-8B94-423B-9A7A-082D9ED58E02}" type="parTrans" cxnId="{DC435429-A73E-4263-B901-46295B44D2B9}">
      <dgm:prSet/>
      <dgm:spPr/>
      <dgm:t>
        <a:bodyPr/>
        <a:lstStyle/>
        <a:p>
          <a:endParaRPr lang="ru-RU"/>
        </a:p>
      </dgm:t>
    </dgm:pt>
    <dgm:pt modelId="{F88BC71C-CBB8-4344-BF72-9C4E00D79593}" type="sibTrans" cxnId="{DC435429-A73E-4263-B901-46295B44D2B9}">
      <dgm:prSet/>
      <dgm:spPr/>
      <dgm:t>
        <a:bodyPr/>
        <a:lstStyle/>
        <a:p>
          <a:endParaRPr lang="ru-RU"/>
        </a:p>
      </dgm:t>
    </dgm:pt>
    <dgm:pt modelId="{78BC035C-1B0C-4520-BB65-C5A3D71C4E60}">
      <dgm:prSet phldrT="[Текст]"/>
      <dgm:spPr/>
      <dgm:t>
        <a:bodyPr/>
        <a:lstStyle/>
        <a:p>
          <a:r>
            <a:rPr lang="uk-UA" b="1" dirty="0" smtClean="0"/>
            <a:t>Багатоклітинні</a:t>
          </a:r>
          <a:endParaRPr lang="ru-RU" b="1" dirty="0"/>
        </a:p>
      </dgm:t>
    </dgm:pt>
    <dgm:pt modelId="{A208569D-5F50-4C0E-BF75-F181275D4016}" type="parTrans" cxnId="{C0881BCB-F872-4DD9-90AA-4576ED34CAEE}">
      <dgm:prSet/>
      <dgm:spPr/>
      <dgm:t>
        <a:bodyPr/>
        <a:lstStyle/>
        <a:p>
          <a:endParaRPr lang="ru-RU"/>
        </a:p>
      </dgm:t>
    </dgm:pt>
    <dgm:pt modelId="{CF91D6A1-EADE-4850-AA18-E8F6B15A124E}" type="sibTrans" cxnId="{C0881BCB-F872-4DD9-90AA-4576ED34CAEE}">
      <dgm:prSet/>
      <dgm:spPr/>
      <dgm:t>
        <a:bodyPr/>
        <a:lstStyle/>
        <a:p>
          <a:endParaRPr lang="ru-RU"/>
        </a:p>
      </dgm:t>
    </dgm:pt>
    <dgm:pt modelId="{0E126325-A2D6-418F-8F76-EC12172C4D24}">
      <dgm:prSet phldrT="[Текст]"/>
      <dgm:spPr/>
      <dgm:t>
        <a:bodyPr/>
        <a:lstStyle/>
        <a:p>
          <a:r>
            <a:rPr lang="uk-UA" b="1" dirty="0" smtClean="0"/>
            <a:t>Джгутикові.</a:t>
          </a:r>
          <a:endParaRPr lang="ru-RU" b="1" dirty="0"/>
        </a:p>
      </dgm:t>
    </dgm:pt>
    <dgm:pt modelId="{D584D380-6FB4-4A07-A915-40F252358015}" type="parTrans" cxnId="{564D4CCE-1353-4E6C-902C-604EAC25777F}">
      <dgm:prSet/>
      <dgm:spPr/>
      <dgm:t>
        <a:bodyPr/>
        <a:lstStyle/>
        <a:p>
          <a:endParaRPr lang="ru-RU"/>
        </a:p>
      </dgm:t>
    </dgm:pt>
    <dgm:pt modelId="{FC7436DA-0A10-4DD8-86E7-A49CC5C5CF23}" type="sibTrans" cxnId="{564D4CCE-1353-4E6C-902C-604EAC25777F}">
      <dgm:prSet/>
      <dgm:spPr/>
      <dgm:t>
        <a:bodyPr/>
        <a:lstStyle/>
        <a:p>
          <a:endParaRPr lang="ru-RU"/>
        </a:p>
      </dgm:t>
    </dgm:pt>
    <dgm:pt modelId="{B37F328F-BBBE-4134-81ED-C4AF185A5CED}" type="pres">
      <dgm:prSet presAssocID="{D4B72DDC-7CD9-4074-B5EA-9D322F773EDE}" presName="linear" presStyleCnt="0">
        <dgm:presLayoutVars>
          <dgm:dir/>
          <dgm:resizeHandles val="exact"/>
        </dgm:presLayoutVars>
      </dgm:prSet>
      <dgm:spPr/>
    </dgm:pt>
    <dgm:pt modelId="{183AC0A7-6452-4719-A4C0-0886413B5F56}" type="pres">
      <dgm:prSet presAssocID="{11F03F6A-7FA1-4379-9AD1-7B993CA18AC3}" presName="comp" presStyleCnt="0"/>
      <dgm:spPr/>
    </dgm:pt>
    <dgm:pt modelId="{ACA2A65E-5F20-4216-A55A-C2FB149E5905}" type="pres">
      <dgm:prSet presAssocID="{11F03F6A-7FA1-4379-9AD1-7B993CA18AC3}" presName="box" presStyleLbl="node1" presStyleIdx="0" presStyleCnt="3"/>
      <dgm:spPr/>
      <dgm:t>
        <a:bodyPr/>
        <a:lstStyle/>
        <a:p>
          <a:endParaRPr lang="ru-RU"/>
        </a:p>
      </dgm:t>
    </dgm:pt>
    <dgm:pt modelId="{3125954C-7A36-43A1-8FD7-8F8F03EBBEE5}" type="pres">
      <dgm:prSet presAssocID="{11F03F6A-7FA1-4379-9AD1-7B993CA18AC3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7AD3CAE-F963-4927-8683-35E80E66D014}" type="pres">
      <dgm:prSet presAssocID="{11F03F6A-7FA1-4379-9AD1-7B993CA18AC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6DDBAD-DD57-4E42-A5D4-6B442F27BF1A}" type="pres">
      <dgm:prSet presAssocID="{2CD9D013-78D2-4197-AF5A-F573E5B6DA65}" presName="spacer" presStyleCnt="0"/>
      <dgm:spPr/>
    </dgm:pt>
    <dgm:pt modelId="{C83A8941-1CE2-4410-A92B-342D97672BE8}" type="pres">
      <dgm:prSet presAssocID="{1DA2A5AD-61A3-4871-8FC8-E607DB6673C9}" presName="comp" presStyleCnt="0"/>
      <dgm:spPr/>
    </dgm:pt>
    <dgm:pt modelId="{06B92AC2-939E-41E5-B3FA-220F96C1C49C}" type="pres">
      <dgm:prSet presAssocID="{1DA2A5AD-61A3-4871-8FC8-E607DB6673C9}" presName="box" presStyleLbl="node1" presStyleIdx="1" presStyleCnt="3"/>
      <dgm:spPr/>
      <dgm:t>
        <a:bodyPr/>
        <a:lstStyle/>
        <a:p>
          <a:endParaRPr lang="ru-RU"/>
        </a:p>
      </dgm:t>
    </dgm:pt>
    <dgm:pt modelId="{E36387F5-F417-4B59-A35A-3A4F5E5775A7}" type="pres">
      <dgm:prSet presAssocID="{1DA2A5AD-61A3-4871-8FC8-E607DB6673C9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686669B-267E-4176-A0AF-7E44D2263730}" type="pres">
      <dgm:prSet presAssocID="{1DA2A5AD-61A3-4871-8FC8-E607DB6673C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640FE3-F0EE-41E4-90BB-48DD525A27EA}" type="pres">
      <dgm:prSet presAssocID="{81261540-812B-418E-9A66-FFB3A60E7E08}" presName="spacer" presStyleCnt="0"/>
      <dgm:spPr/>
    </dgm:pt>
    <dgm:pt modelId="{2C041AB7-AF12-4F6F-B4FB-D6CED42A014F}" type="pres">
      <dgm:prSet presAssocID="{78BC035C-1B0C-4520-BB65-C5A3D71C4E60}" presName="comp" presStyleCnt="0"/>
      <dgm:spPr/>
    </dgm:pt>
    <dgm:pt modelId="{1ADF9687-9DEC-43D1-A780-8D2724D73276}" type="pres">
      <dgm:prSet presAssocID="{78BC035C-1B0C-4520-BB65-C5A3D71C4E60}" presName="box" presStyleLbl="node1" presStyleIdx="2" presStyleCnt="3"/>
      <dgm:spPr/>
      <dgm:t>
        <a:bodyPr/>
        <a:lstStyle/>
        <a:p>
          <a:endParaRPr lang="ru-RU"/>
        </a:p>
      </dgm:t>
    </dgm:pt>
    <dgm:pt modelId="{2AAD8CDB-B1D8-4359-8D9A-1E1F02483AA5}" type="pres">
      <dgm:prSet presAssocID="{78BC035C-1B0C-4520-BB65-C5A3D71C4E60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7216C7E-B0F0-462A-8EB6-9DD037F5FFF6}" type="pres">
      <dgm:prSet presAssocID="{78BC035C-1B0C-4520-BB65-C5A3D71C4E6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435429-A73E-4263-B901-46295B44D2B9}" srcId="{1DA2A5AD-61A3-4871-8FC8-E607DB6673C9}" destId="{010C2C3B-26D2-477D-8C0F-668AA077BA18}" srcOrd="1" destOrd="0" parTransId="{1CAE2AEA-8B94-423B-9A7A-082D9ED58E02}" sibTransId="{F88BC71C-CBB8-4344-BF72-9C4E00D79593}"/>
    <dgm:cxn modelId="{F10B3101-88B0-47A4-85E7-4A9D3DBC2A0D}" type="presOf" srcId="{54C4B481-E46F-4867-A0F6-A31E24EE6B33}" destId="{D7AD3CAE-F963-4927-8683-35E80E66D014}" srcOrd="1" destOrd="2" presId="urn:microsoft.com/office/officeart/2005/8/layout/vList4"/>
    <dgm:cxn modelId="{7A348B00-0DFB-4D40-BCFA-3C4B5BFA7F2B}" type="presOf" srcId="{D3C97379-C19A-4B90-BA8D-E2FD1D7885B4}" destId="{D7AD3CAE-F963-4927-8683-35E80E66D014}" srcOrd="1" destOrd="1" presId="urn:microsoft.com/office/officeart/2005/8/layout/vList4"/>
    <dgm:cxn modelId="{4AF10E8B-2415-4055-9960-1C8EA2BDD4EB}" type="presOf" srcId="{54C4B481-E46F-4867-A0F6-A31E24EE6B33}" destId="{ACA2A65E-5F20-4216-A55A-C2FB149E5905}" srcOrd="0" destOrd="2" presId="urn:microsoft.com/office/officeart/2005/8/layout/vList4"/>
    <dgm:cxn modelId="{475435B2-EB1E-4298-8C65-EA4D09CBF3E8}" type="presOf" srcId="{0E126325-A2D6-418F-8F76-EC12172C4D24}" destId="{D7AD3CAE-F963-4927-8683-35E80E66D014}" srcOrd="1" destOrd="3" presId="urn:microsoft.com/office/officeart/2005/8/layout/vList4"/>
    <dgm:cxn modelId="{C5CD2627-3593-443E-ABE3-8045C2B18F2A}" type="presOf" srcId="{11F03F6A-7FA1-4379-9AD1-7B993CA18AC3}" destId="{ACA2A65E-5F20-4216-A55A-C2FB149E5905}" srcOrd="0" destOrd="0" presId="urn:microsoft.com/office/officeart/2005/8/layout/vList4"/>
    <dgm:cxn modelId="{000E92E0-963D-4D41-8330-9B81AF5DF778}" type="presOf" srcId="{C6943724-A6BB-4DB7-8336-72E2565C7754}" destId="{06B92AC2-939E-41E5-B3FA-220F96C1C49C}" srcOrd="0" destOrd="1" presId="urn:microsoft.com/office/officeart/2005/8/layout/vList4"/>
    <dgm:cxn modelId="{84F3264B-0CFC-45EF-869D-46048E13FB07}" type="presOf" srcId="{D4B72DDC-7CD9-4074-B5EA-9D322F773EDE}" destId="{B37F328F-BBBE-4134-81ED-C4AF185A5CED}" srcOrd="0" destOrd="0" presId="urn:microsoft.com/office/officeart/2005/8/layout/vList4"/>
    <dgm:cxn modelId="{B1E4D737-640E-4737-B7B8-E0F52E129825}" type="presOf" srcId="{D3C97379-C19A-4B90-BA8D-E2FD1D7885B4}" destId="{ACA2A65E-5F20-4216-A55A-C2FB149E5905}" srcOrd="0" destOrd="1" presId="urn:microsoft.com/office/officeart/2005/8/layout/vList4"/>
    <dgm:cxn modelId="{4B2E01F5-E8A5-4A84-B174-7FA1F42E039C}" type="presOf" srcId="{78BC035C-1B0C-4520-BB65-C5A3D71C4E60}" destId="{1ADF9687-9DEC-43D1-A780-8D2724D73276}" srcOrd="0" destOrd="0" presId="urn:microsoft.com/office/officeart/2005/8/layout/vList4"/>
    <dgm:cxn modelId="{8721A88F-D2A9-4721-B4FA-09C7FCFD02CA}" srcId="{D4B72DDC-7CD9-4074-B5EA-9D322F773EDE}" destId="{11F03F6A-7FA1-4379-9AD1-7B993CA18AC3}" srcOrd="0" destOrd="0" parTransId="{AC5413CD-55CB-47BC-946C-818B65F10F25}" sibTransId="{2CD9D013-78D2-4197-AF5A-F573E5B6DA65}"/>
    <dgm:cxn modelId="{564D4CCE-1353-4E6C-902C-604EAC25777F}" srcId="{11F03F6A-7FA1-4379-9AD1-7B993CA18AC3}" destId="{0E126325-A2D6-418F-8F76-EC12172C4D24}" srcOrd="2" destOrd="0" parTransId="{D584D380-6FB4-4A07-A915-40F252358015}" sibTransId="{FC7436DA-0A10-4DD8-86E7-A49CC5C5CF23}"/>
    <dgm:cxn modelId="{B54BDC55-5316-4115-B0AB-E2CEDF869F22}" srcId="{1DA2A5AD-61A3-4871-8FC8-E607DB6673C9}" destId="{C6943724-A6BB-4DB7-8336-72E2565C7754}" srcOrd="0" destOrd="0" parTransId="{81D7B6CA-39C0-4293-BCD3-EF0F356DBEFD}" sibTransId="{FD0ADD83-7F87-4F70-8BC5-4F4659853FEA}"/>
    <dgm:cxn modelId="{D415EDD0-1F79-41CA-9C82-AABCC4315CFD}" type="presOf" srcId="{11F03F6A-7FA1-4379-9AD1-7B993CA18AC3}" destId="{D7AD3CAE-F963-4927-8683-35E80E66D014}" srcOrd="1" destOrd="0" presId="urn:microsoft.com/office/officeart/2005/8/layout/vList4"/>
    <dgm:cxn modelId="{6D1F1E4D-E0F2-46A0-9C59-FD0CD7290BC1}" type="presOf" srcId="{78BC035C-1B0C-4520-BB65-C5A3D71C4E60}" destId="{87216C7E-B0F0-462A-8EB6-9DD037F5FFF6}" srcOrd="1" destOrd="0" presId="urn:microsoft.com/office/officeart/2005/8/layout/vList4"/>
    <dgm:cxn modelId="{6720FD8A-A2A4-40BB-856B-2D1937CB3BD0}" type="presOf" srcId="{1DA2A5AD-61A3-4871-8FC8-E607DB6673C9}" destId="{F686669B-267E-4176-A0AF-7E44D2263730}" srcOrd="1" destOrd="0" presId="urn:microsoft.com/office/officeart/2005/8/layout/vList4"/>
    <dgm:cxn modelId="{C2BB70B3-FBCD-46F7-8214-045D893180D8}" type="presOf" srcId="{010C2C3B-26D2-477D-8C0F-668AA077BA18}" destId="{F686669B-267E-4176-A0AF-7E44D2263730}" srcOrd="1" destOrd="2" presId="urn:microsoft.com/office/officeart/2005/8/layout/vList4"/>
    <dgm:cxn modelId="{4321A2B2-5F6F-485D-B797-7FBCCB24F1DF}" type="presOf" srcId="{C6943724-A6BB-4DB7-8336-72E2565C7754}" destId="{F686669B-267E-4176-A0AF-7E44D2263730}" srcOrd="1" destOrd="1" presId="urn:microsoft.com/office/officeart/2005/8/layout/vList4"/>
    <dgm:cxn modelId="{FA7CA636-7011-43AF-AF1D-47DB778A8309}" type="presOf" srcId="{1DA2A5AD-61A3-4871-8FC8-E607DB6673C9}" destId="{06B92AC2-939E-41E5-B3FA-220F96C1C49C}" srcOrd="0" destOrd="0" presId="urn:microsoft.com/office/officeart/2005/8/layout/vList4"/>
    <dgm:cxn modelId="{A3C9C963-815A-4303-B06C-7F57F3E631B4}" srcId="{11F03F6A-7FA1-4379-9AD1-7B993CA18AC3}" destId="{54C4B481-E46F-4867-A0F6-A31E24EE6B33}" srcOrd="1" destOrd="0" parTransId="{1677A7B3-CDA0-4CA6-B27C-90C2FFC8E599}" sibTransId="{C1073C3A-D957-46CD-BE3C-36E342A3540B}"/>
    <dgm:cxn modelId="{C0881BCB-F872-4DD9-90AA-4576ED34CAEE}" srcId="{D4B72DDC-7CD9-4074-B5EA-9D322F773EDE}" destId="{78BC035C-1B0C-4520-BB65-C5A3D71C4E60}" srcOrd="2" destOrd="0" parTransId="{A208569D-5F50-4C0E-BF75-F181275D4016}" sibTransId="{CF91D6A1-EADE-4850-AA18-E8F6B15A124E}"/>
    <dgm:cxn modelId="{94F00CB4-33CA-4DCB-B383-5CC1FFB9B297}" srcId="{11F03F6A-7FA1-4379-9AD1-7B993CA18AC3}" destId="{D3C97379-C19A-4B90-BA8D-E2FD1D7885B4}" srcOrd="0" destOrd="0" parTransId="{9BB75550-4258-4802-9DAB-EE5522B4FB47}" sibTransId="{4197D257-C7AC-45A9-BB38-300D1072DCAF}"/>
    <dgm:cxn modelId="{C18EFA3E-D5C4-4240-B0B5-693121C66EE7}" type="presOf" srcId="{0E126325-A2D6-418F-8F76-EC12172C4D24}" destId="{ACA2A65E-5F20-4216-A55A-C2FB149E5905}" srcOrd="0" destOrd="3" presId="urn:microsoft.com/office/officeart/2005/8/layout/vList4"/>
    <dgm:cxn modelId="{749E4F30-8352-4710-B916-1C63D524BF48}" srcId="{D4B72DDC-7CD9-4074-B5EA-9D322F773EDE}" destId="{1DA2A5AD-61A3-4871-8FC8-E607DB6673C9}" srcOrd="1" destOrd="0" parTransId="{1AC310CD-71CF-4600-B7CB-C3D5377FAB6E}" sibTransId="{81261540-812B-418E-9A66-FFB3A60E7E08}"/>
    <dgm:cxn modelId="{97B501A8-6CF5-4BDC-840D-9B727B122C67}" type="presOf" srcId="{010C2C3B-26D2-477D-8C0F-668AA077BA18}" destId="{06B92AC2-939E-41E5-B3FA-220F96C1C49C}" srcOrd="0" destOrd="2" presId="urn:microsoft.com/office/officeart/2005/8/layout/vList4"/>
    <dgm:cxn modelId="{2A461BC3-596D-48AD-9703-7F11EA044DCF}" type="presParOf" srcId="{B37F328F-BBBE-4134-81ED-C4AF185A5CED}" destId="{183AC0A7-6452-4719-A4C0-0886413B5F56}" srcOrd="0" destOrd="0" presId="urn:microsoft.com/office/officeart/2005/8/layout/vList4"/>
    <dgm:cxn modelId="{BA8EE521-E3C8-4411-BCC4-86400285E555}" type="presParOf" srcId="{183AC0A7-6452-4719-A4C0-0886413B5F56}" destId="{ACA2A65E-5F20-4216-A55A-C2FB149E5905}" srcOrd="0" destOrd="0" presId="urn:microsoft.com/office/officeart/2005/8/layout/vList4"/>
    <dgm:cxn modelId="{2434007E-C393-49EE-8580-BDA859562D51}" type="presParOf" srcId="{183AC0A7-6452-4719-A4C0-0886413B5F56}" destId="{3125954C-7A36-43A1-8FD7-8F8F03EBBEE5}" srcOrd="1" destOrd="0" presId="urn:microsoft.com/office/officeart/2005/8/layout/vList4"/>
    <dgm:cxn modelId="{60D077B2-0A21-4E60-8EF5-9EBAB706008C}" type="presParOf" srcId="{183AC0A7-6452-4719-A4C0-0886413B5F56}" destId="{D7AD3CAE-F963-4927-8683-35E80E66D014}" srcOrd="2" destOrd="0" presId="urn:microsoft.com/office/officeart/2005/8/layout/vList4"/>
    <dgm:cxn modelId="{3691FEE7-1FC6-492B-90F4-68BB15F80969}" type="presParOf" srcId="{B37F328F-BBBE-4134-81ED-C4AF185A5CED}" destId="{F56DDBAD-DD57-4E42-A5D4-6B442F27BF1A}" srcOrd="1" destOrd="0" presId="urn:microsoft.com/office/officeart/2005/8/layout/vList4"/>
    <dgm:cxn modelId="{BEAEBE17-FA72-4984-98A7-8A2F8E79D576}" type="presParOf" srcId="{B37F328F-BBBE-4134-81ED-C4AF185A5CED}" destId="{C83A8941-1CE2-4410-A92B-342D97672BE8}" srcOrd="2" destOrd="0" presId="urn:microsoft.com/office/officeart/2005/8/layout/vList4"/>
    <dgm:cxn modelId="{357C574F-31F2-40C4-B470-4B6D5D0D672A}" type="presParOf" srcId="{C83A8941-1CE2-4410-A92B-342D97672BE8}" destId="{06B92AC2-939E-41E5-B3FA-220F96C1C49C}" srcOrd="0" destOrd="0" presId="urn:microsoft.com/office/officeart/2005/8/layout/vList4"/>
    <dgm:cxn modelId="{EC7B564D-0DFE-4027-A2CA-AF7485AFEA19}" type="presParOf" srcId="{C83A8941-1CE2-4410-A92B-342D97672BE8}" destId="{E36387F5-F417-4B59-A35A-3A4F5E5775A7}" srcOrd="1" destOrd="0" presId="urn:microsoft.com/office/officeart/2005/8/layout/vList4"/>
    <dgm:cxn modelId="{27365580-A448-4ADB-AFC5-7399F9EB7EA4}" type="presParOf" srcId="{C83A8941-1CE2-4410-A92B-342D97672BE8}" destId="{F686669B-267E-4176-A0AF-7E44D2263730}" srcOrd="2" destOrd="0" presId="urn:microsoft.com/office/officeart/2005/8/layout/vList4"/>
    <dgm:cxn modelId="{AAF80D67-7E9A-49B1-9BEF-5C4A6F28CE8F}" type="presParOf" srcId="{B37F328F-BBBE-4134-81ED-C4AF185A5CED}" destId="{34640FE3-F0EE-41E4-90BB-48DD525A27EA}" srcOrd="3" destOrd="0" presId="urn:microsoft.com/office/officeart/2005/8/layout/vList4"/>
    <dgm:cxn modelId="{9573CCEB-A28F-4CAD-BE41-8EC20B6C1AA6}" type="presParOf" srcId="{B37F328F-BBBE-4134-81ED-C4AF185A5CED}" destId="{2C041AB7-AF12-4F6F-B4FB-D6CED42A014F}" srcOrd="4" destOrd="0" presId="urn:microsoft.com/office/officeart/2005/8/layout/vList4"/>
    <dgm:cxn modelId="{029DCD7D-A0B8-4AAC-B5AC-571E40B7BA6A}" type="presParOf" srcId="{2C041AB7-AF12-4F6F-B4FB-D6CED42A014F}" destId="{1ADF9687-9DEC-43D1-A780-8D2724D73276}" srcOrd="0" destOrd="0" presId="urn:microsoft.com/office/officeart/2005/8/layout/vList4"/>
    <dgm:cxn modelId="{0A686C1A-E9B4-42A1-8E3A-2DE99C2E928F}" type="presParOf" srcId="{2C041AB7-AF12-4F6F-B4FB-D6CED42A014F}" destId="{2AAD8CDB-B1D8-4359-8D9A-1E1F02483AA5}" srcOrd="1" destOrd="0" presId="urn:microsoft.com/office/officeart/2005/8/layout/vList4"/>
    <dgm:cxn modelId="{C8860B74-A4AD-479B-A96D-D9E98DC90C89}" type="presParOf" srcId="{2C041AB7-AF12-4F6F-B4FB-D6CED42A014F}" destId="{87216C7E-B0F0-462A-8EB6-9DD037F5FFF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68D46D-1989-4811-BE51-B92B8852F4E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CFD288-D8C6-4143-8757-9483EADE6B3A}">
      <dgm:prSet phldrT="[Текст]"/>
      <dgm:spPr/>
      <dgm:t>
        <a:bodyPr/>
        <a:lstStyle/>
        <a:p>
          <a:r>
            <a:rPr lang="uk-UA" b="1" dirty="0" smtClean="0"/>
            <a:t>Тварини</a:t>
          </a:r>
          <a:endParaRPr lang="ru-RU" b="1" dirty="0"/>
        </a:p>
      </dgm:t>
    </dgm:pt>
    <dgm:pt modelId="{8611CFCD-572F-4FCF-B898-0E7F8FBAAF9D}" type="parTrans" cxnId="{FD95DD45-49DA-4F8A-897E-989B114DBDD5}">
      <dgm:prSet/>
      <dgm:spPr/>
      <dgm:t>
        <a:bodyPr/>
        <a:lstStyle/>
        <a:p>
          <a:endParaRPr lang="ru-RU"/>
        </a:p>
      </dgm:t>
    </dgm:pt>
    <dgm:pt modelId="{02828875-F983-473A-B385-4A1A3B404AB2}" type="sibTrans" cxnId="{FD95DD45-49DA-4F8A-897E-989B114DBDD5}">
      <dgm:prSet/>
      <dgm:spPr/>
      <dgm:t>
        <a:bodyPr/>
        <a:lstStyle/>
        <a:p>
          <a:endParaRPr lang="ru-RU"/>
        </a:p>
      </dgm:t>
    </dgm:pt>
    <dgm:pt modelId="{73026181-D40E-46BE-B3F8-564360D384E2}">
      <dgm:prSet phldrT="[Текст]"/>
      <dgm:spPr/>
      <dgm:t>
        <a:bodyPr/>
        <a:lstStyle/>
        <a:p>
          <a:r>
            <a:rPr lang="uk-UA" b="1" dirty="0" smtClean="0"/>
            <a:t>Двошарові</a:t>
          </a:r>
          <a:endParaRPr lang="ru-RU" b="1" dirty="0"/>
        </a:p>
      </dgm:t>
    </dgm:pt>
    <dgm:pt modelId="{65F74C9F-C093-4CE6-84DC-A7BD0E182287}" type="parTrans" cxnId="{00CB0FFE-9DC5-4A05-A61F-B44FA3112CDE}">
      <dgm:prSet/>
      <dgm:spPr/>
      <dgm:t>
        <a:bodyPr/>
        <a:lstStyle/>
        <a:p>
          <a:endParaRPr lang="ru-RU"/>
        </a:p>
      </dgm:t>
    </dgm:pt>
    <dgm:pt modelId="{F79893E3-083B-4528-AD0E-F0E00C2525DD}" type="sibTrans" cxnId="{00CB0FFE-9DC5-4A05-A61F-B44FA3112CDE}">
      <dgm:prSet/>
      <dgm:spPr/>
      <dgm:t>
        <a:bodyPr/>
        <a:lstStyle/>
        <a:p>
          <a:endParaRPr lang="ru-RU"/>
        </a:p>
      </dgm:t>
    </dgm:pt>
    <dgm:pt modelId="{1ED79F6E-9C71-47A8-ADC1-C9EB64077EBA}">
      <dgm:prSet phldrT="[Текст]"/>
      <dgm:spPr/>
      <dgm:t>
        <a:bodyPr/>
        <a:lstStyle/>
        <a:p>
          <a:r>
            <a:rPr lang="uk-UA" b="1" dirty="0" smtClean="0"/>
            <a:t>Губки </a:t>
          </a:r>
          <a:endParaRPr lang="ru-RU" b="1" dirty="0"/>
        </a:p>
      </dgm:t>
    </dgm:pt>
    <dgm:pt modelId="{8F098CF7-8487-4055-AA56-E12D0E236854}" type="parTrans" cxnId="{FDAFE7B4-8AC9-41AB-83BA-D70C99ED8517}">
      <dgm:prSet/>
      <dgm:spPr/>
      <dgm:t>
        <a:bodyPr/>
        <a:lstStyle/>
        <a:p>
          <a:endParaRPr lang="ru-RU"/>
        </a:p>
      </dgm:t>
    </dgm:pt>
    <dgm:pt modelId="{D98B475D-1C7E-40B9-8551-A617A4F5B24B}" type="sibTrans" cxnId="{FDAFE7B4-8AC9-41AB-83BA-D70C99ED8517}">
      <dgm:prSet/>
      <dgm:spPr/>
      <dgm:t>
        <a:bodyPr/>
        <a:lstStyle/>
        <a:p>
          <a:endParaRPr lang="ru-RU"/>
        </a:p>
      </dgm:t>
    </dgm:pt>
    <dgm:pt modelId="{988DE241-904A-4CD3-96A7-3D1CBFA89012}">
      <dgm:prSet phldrT="[Текст]"/>
      <dgm:spPr/>
      <dgm:t>
        <a:bodyPr/>
        <a:lstStyle/>
        <a:p>
          <a:pPr algn="ctr"/>
          <a:r>
            <a:rPr lang="uk-UA" b="1" dirty="0" err="1" smtClean="0"/>
            <a:t>Кишково</a:t>
          </a:r>
          <a:r>
            <a:rPr lang="uk-UA" b="1" dirty="0" smtClean="0"/>
            <a:t>-порожнинні</a:t>
          </a:r>
          <a:endParaRPr lang="ru-RU" b="1" dirty="0"/>
        </a:p>
      </dgm:t>
    </dgm:pt>
    <dgm:pt modelId="{451F874C-5CA7-4448-B88B-62D0186D0D45}" type="parTrans" cxnId="{BDC09F70-9A85-4DD9-8937-0A459520E146}">
      <dgm:prSet/>
      <dgm:spPr/>
      <dgm:t>
        <a:bodyPr/>
        <a:lstStyle/>
        <a:p>
          <a:endParaRPr lang="ru-RU"/>
        </a:p>
      </dgm:t>
    </dgm:pt>
    <dgm:pt modelId="{52C0DE96-F6A8-4909-8FE5-56C95713666E}" type="sibTrans" cxnId="{BDC09F70-9A85-4DD9-8937-0A459520E146}">
      <dgm:prSet/>
      <dgm:spPr/>
      <dgm:t>
        <a:bodyPr/>
        <a:lstStyle/>
        <a:p>
          <a:endParaRPr lang="ru-RU"/>
        </a:p>
      </dgm:t>
    </dgm:pt>
    <dgm:pt modelId="{F42D5159-ED13-4D74-A17C-77875DF89550}">
      <dgm:prSet phldrT="[Текст]"/>
      <dgm:spPr/>
      <dgm:t>
        <a:bodyPr/>
        <a:lstStyle/>
        <a:p>
          <a:r>
            <a:rPr lang="uk-UA" b="1" dirty="0" err="1" smtClean="0"/>
            <a:t>Трьохшарові</a:t>
          </a:r>
          <a:endParaRPr lang="ru-RU" b="1" dirty="0"/>
        </a:p>
      </dgm:t>
    </dgm:pt>
    <dgm:pt modelId="{99748FAC-DCDE-4C0D-985F-DBAA8BE9132D}" type="parTrans" cxnId="{CF3D7228-DD0A-4866-8622-5FEB4FB55E78}">
      <dgm:prSet/>
      <dgm:spPr/>
      <dgm:t>
        <a:bodyPr/>
        <a:lstStyle/>
        <a:p>
          <a:endParaRPr lang="ru-RU"/>
        </a:p>
      </dgm:t>
    </dgm:pt>
    <dgm:pt modelId="{BDCA5C13-7FA8-462F-98B6-A3E6AA3ABA35}" type="sibTrans" cxnId="{CF3D7228-DD0A-4866-8622-5FEB4FB55E78}">
      <dgm:prSet/>
      <dgm:spPr/>
      <dgm:t>
        <a:bodyPr/>
        <a:lstStyle/>
        <a:p>
          <a:endParaRPr lang="ru-RU"/>
        </a:p>
      </dgm:t>
    </dgm:pt>
    <dgm:pt modelId="{C6277F4A-C460-4C7A-8FF7-E97E1BA1F79C}">
      <dgm:prSet phldrT="[Текст]"/>
      <dgm:spPr/>
      <dgm:t>
        <a:bodyPr/>
        <a:lstStyle/>
        <a:p>
          <a:r>
            <a:rPr lang="uk-UA" b="1" dirty="0" smtClean="0"/>
            <a:t>Всі</a:t>
          </a:r>
        </a:p>
        <a:p>
          <a:r>
            <a:rPr lang="uk-UA" b="1" dirty="0" smtClean="0"/>
            <a:t> інші</a:t>
          </a:r>
          <a:endParaRPr lang="ru-RU" b="1" dirty="0"/>
        </a:p>
      </dgm:t>
    </dgm:pt>
    <dgm:pt modelId="{17EF66C0-BCFA-4672-A62A-3E6E8FC88CD1}" type="parTrans" cxnId="{F2AD3C3A-F9F7-41C3-9411-32712F33B1AA}">
      <dgm:prSet/>
      <dgm:spPr/>
      <dgm:t>
        <a:bodyPr/>
        <a:lstStyle/>
        <a:p>
          <a:endParaRPr lang="ru-RU"/>
        </a:p>
      </dgm:t>
    </dgm:pt>
    <dgm:pt modelId="{3333C2BA-C111-4D3A-B78C-B82B946CE140}" type="sibTrans" cxnId="{F2AD3C3A-F9F7-41C3-9411-32712F33B1AA}">
      <dgm:prSet/>
      <dgm:spPr/>
      <dgm:t>
        <a:bodyPr/>
        <a:lstStyle/>
        <a:p>
          <a:endParaRPr lang="ru-RU"/>
        </a:p>
      </dgm:t>
    </dgm:pt>
    <dgm:pt modelId="{2DBFD359-5286-484C-B492-3ECA4C8CC220}" type="pres">
      <dgm:prSet presAssocID="{A768D46D-1989-4811-BE51-B92B8852F4E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41985A0-E1E6-42B9-981A-C5C8D145862D}" type="pres">
      <dgm:prSet presAssocID="{36CFD288-D8C6-4143-8757-9483EADE6B3A}" presName="hierRoot1" presStyleCnt="0"/>
      <dgm:spPr/>
    </dgm:pt>
    <dgm:pt modelId="{9FFFEECD-BC95-417E-8ED9-BF0A70625B76}" type="pres">
      <dgm:prSet presAssocID="{36CFD288-D8C6-4143-8757-9483EADE6B3A}" presName="composite" presStyleCnt="0"/>
      <dgm:spPr/>
    </dgm:pt>
    <dgm:pt modelId="{EF66795F-FD8A-4628-B44E-4776BB89B898}" type="pres">
      <dgm:prSet presAssocID="{36CFD288-D8C6-4143-8757-9483EADE6B3A}" presName="background" presStyleLbl="node0" presStyleIdx="0" presStyleCnt="1"/>
      <dgm:spPr/>
    </dgm:pt>
    <dgm:pt modelId="{C37441D3-7D08-4CC8-84F0-86C98C92FDE6}" type="pres">
      <dgm:prSet presAssocID="{36CFD288-D8C6-4143-8757-9483EADE6B3A}" presName="text" presStyleLbl="fgAcc0" presStyleIdx="0" presStyleCnt="1">
        <dgm:presLayoutVars>
          <dgm:chPref val="3"/>
        </dgm:presLayoutVars>
      </dgm:prSet>
      <dgm:spPr/>
    </dgm:pt>
    <dgm:pt modelId="{8AC52372-DF4E-4C62-B575-BEA1446A3D47}" type="pres">
      <dgm:prSet presAssocID="{36CFD288-D8C6-4143-8757-9483EADE6B3A}" presName="hierChild2" presStyleCnt="0"/>
      <dgm:spPr/>
    </dgm:pt>
    <dgm:pt modelId="{32F85B2A-BC3E-47A7-9808-B3985A0254A1}" type="pres">
      <dgm:prSet presAssocID="{65F74C9F-C093-4CE6-84DC-A7BD0E182287}" presName="Name10" presStyleLbl="parChTrans1D2" presStyleIdx="0" presStyleCnt="2"/>
      <dgm:spPr/>
    </dgm:pt>
    <dgm:pt modelId="{431F9983-F5E2-4D55-AC8E-77FE9C085C29}" type="pres">
      <dgm:prSet presAssocID="{73026181-D40E-46BE-B3F8-564360D384E2}" presName="hierRoot2" presStyleCnt="0"/>
      <dgm:spPr/>
    </dgm:pt>
    <dgm:pt modelId="{76221C86-75D0-45E5-B005-8994ACBCE485}" type="pres">
      <dgm:prSet presAssocID="{73026181-D40E-46BE-B3F8-564360D384E2}" presName="composite2" presStyleCnt="0"/>
      <dgm:spPr/>
    </dgm:pt>
    <dgm:pt modelId="{7BE57E30-0565-4B2A-8182-F4F342900A56}" type="pres">
      <dgm:prSet presAssocID="{73026181-D40E-46BE-B3F8-564360D384E2}" presName="background2" presStyleLbl="node2" presStyleIdx="0" presStyleCnt="2"/>
      <dgm:spPr/>
    </dgm:pt>
    <dgm:pt modelId="{7491B5F7-4EBA-4299-AEC5-CA5EEC9D185B}" type="pres">
      <dgm:prSet presAssocID="{73026181-D40E-46BE-B3F8-564360D384E2}" presName="text2" presStyleLbl="fgAcc2" presStyleIdx="0" presStyleCnt="2">
        <dgm:presLayoutVars>
          <dgm:chPref val="3"/>
        </dgm:presLayoutVars>
      </dgm:prSet>
      <dgm:spPr/>
    </dgm:pt>
    <dgm:pt modelId="{0A85DEC1-6096-4A7C-99D0-6E52ACD9DD08}" type="pres">
      <dgm:prSet presAssocID="{73026181-D40E-46BE-B3F8-564360D384E2}" presName="hierChild3" presStyleCnt="0"/>
      <dgm:spPr/>
    </dgm:pt>
    <dgm:pt modelId="{A59F005E-D8DB-4C59-BE86-085CC17A8145}" type="pres">
      <dgm:prSet presAssocID="{8F098CF7-8487-4055-AA56-E12D0E236854}" presName="Name17" presStyleLbl="parChTrans1D3" presStyleIdx="0" presStyleCnt="3"/>
      <dgm:spPr/>
    </dgm:pt>
    <dgm:pt modelId="{69ABF54E-7ED3-4E36-98DE-C90F6221B68C}" type="pres">
      <dgm:prSet presAssocID="{1ED79F6E-9C71-47A8-ADC1-C9EB64077EBA}" presName="hierRoot3" presStyleCnt="0"/>
      <dgm:spPr/>
    </dgm:pt>
    <dgm:pt modelId="{5B4D85B2-562D-4108-B91D-B6C030783D02}" type="pres">
      <dgm:prSet presAssocID="{1ED79F6E-9C71-47A8-ADC1-C9EB64077EBA}" presName="composite3" presStyleCnt="0"/>
      <dgm:spPr/>
    </dgm:pt>
    <dgm:pt modelId="{24AF77B0-9B7A-4881-AE28-B6E220EDC12F}" type="pres">
      <dgm:prSet presAssocID="{1ED79F6E-9C71-47A8-ADC1-C9EB64077EBA}" presName="background3" presStyleLbl="node3" presStyleIdx="0" presStyleCnt="3"/>
      <dgm:spPr/>
    </dgm:pt>
    <dgm:pt modelId="{A6A9BBE9-C0AD-44A7-B83F-57216AB118E0}" type="pres">
      <dgm:prSet presAssocID="{1ED79F6E-9C71-47A8-ADC1-C9EB64077EBA}" presName="text3" presStyleLbl="fgAcc3" presStyleIdx="0" presStyleCnt="3">
        <dgm:presLayoutVars>
          <dgm:chPref val="3"/>
        </dgm:presLayoutVars>
      </dgm:prSet>
      <dgm:spPr/>
    </dgm:pt>
    <dgm:pt modelId="{F113DA4F-0CCA-42E8-9DFD-DFD1913809C6}" type="pres">
      <dgm:prSet presAssocID="{1ED79F6E-9C71-47A8-ADC1-C9EB64077EBA}" presName="hierChild4" presStyleCnt="0"/>
      <dgm:spPr/>
    </dgm:pt>
    <dgm:pt modelId="{F2CC9C46-6EF5-4164-BD65-5EE5237510F3}" type="pres">
      <dgm:prSet presAssocID="{451F874C-5CA7-4448-B88B-62D0186D0D45}" presName="Name17" presStyleLbl="parChTrans1D3" presStyleIdx="1" presStyleCnt="3"/>
      <dgm:spPr/>
    </dgm:pt>
    <dgm:pt modelId="{E0DA7516-CDF9-46A2-A01D-9370DA4B695B}" type="pres">
      <dgm:prSet presAssocID="{988DE241-904A-4CD3-96A7-3D1CBFA89012}" presName="hierRoot3" presStyleCnt="0"/>
      <dgm:spPr/>
    </dgm:pt>
    <dgm:pt modelId="{F40BC977-A035-49E0-A5B6-31DB5B93D680}" type="pres">
      <dgm:prSet presAssocID="{988DE241-904A-4CD3-96A7-3D1CBFA89012}" presName="composite3" presStyleCnt="0"/>
      <dgm:spPr/>
    </dgm:pt>
    <dgm:pt modelId="{23DCD740-A0D4-4308-9729-CAC9B5DE3F2A}" type="pres">
      <dgm:prSet presAssocID="{988DE241-904A-4CD3-96A7-3D1CBFA89012}" presName="background3" presStyleLbl="node3" presStyleIdx="1" presStyleCnt="3"/>
      <dgm:spPr/>
    </dgm:pt>
    <dgm:pt modelId="{479E4F5E-9B1B-45A8-98CE-B4D98467241D}" type="pres">
      <dgm:prSet presAssocID="{988DE241-904A-4CD3-96A7-3D1CBFA89012}" presName="text3" presStyleLbl="fgAcc3" presStyleIdx="1" presStyleCnt="3">
        <dgm:presLayoutVars>
          <dgm:chPref val="3"/>
        </dgm:presLayoutVars>
      </dgm:prSet>
      <dgm:spPr/>
    </dgm:pt>
    <dgm:pt modelId="{C3453142-9E04-480E-BFA1-1C770C3C4C72}" type="pres">
      <dgm:prSet presAssocID="{988DE241-904A-4CD3-96A7-3D1CBFA89012}" presName="hierChild4" presStyleCnt="0"/>
      <dgm:spPr/>
    </dgm:pt>
    <dgm:pt modelId="{6B252CD7-062E-4D12-B664-77F713BB57B9}" type="pres">
      <dgm:prSet presAssocID="{99748FAC-DCDE-4C0D-985F-DBAA8BE9132D}" presName="Name10" presStyleLbl="parChTrans1D2" presStyleIdx="1" presStyleCnt="2"/>
      <dgm:spPr/>
    </dgm:pt>
    <dgm:pt modelId="{6B816E4D-8D44-4CF7-9E51-A9B58AA4BAB9}" type="pres">
      <dgm:prSet presAssocID="{F42D5159-ED13-4D74-A17C-77875DF89550}" presName="hierRoot2" presStyleCnt="0"/>
      <dgm:spPr/>
    </dgm:pt>
    <dgm:pt modelId="{25444307-1D53-4F37-86A8-08F1166EC039}" type="pres">
      <dgm:prSet presAssocID="{F42D5159-ED13-4D74-A17C-77875DF89550}" presName="composite2" presStyleCnt="0"/>
      <dgm:spPr/>
    </dgm:pt>
    <dgm:pt modelId="{8524C744-E38F-4950-A078-696BAF10612E}" type="pres">
      <dgm:prSet presAssocID="{F42D5159-ED13-4D74-A17C-77875DF89550}" presName="background2" presStyleLbl="node2" presStyleIdx="1" presStyleCnt="2"/>
      <dgm:spPr/>
    </dgm:pt>
    <dgm:pt modelId="{FFA2D8EA-1BB7-46BF-9FD3-937DCFDC171B}" type="pres">
      <dgm:prSet presAssocID="{F42D5159-ED13-4D74-A17C-77875DF89550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DFDC8C-7E36-4151-BBF6-B75BA08FE753}" type="pres">
      <dgm:prSet presAssocID="{F42D5159-ED13-4D74-A17C-77875DF89550}" presName="hierChild3" presStyleCnt="0"/>
      <dgm:spPr/>
    </dgm:pt>
    <dgm:pt modelId="{C56789FD-7391-4E41-803B-44CE6804FCFE}" type="pres">
      <dgm:prSet presAssocID="{17EF66C0-BCFA-4672-A62A-3E6E8FC88CD1}" presName="Name17" presStyleLbl="parChTrans1D3" presStyleIdx="2" presStyleCnt="3"/>
      <dgm:spPr/>
    </dgm:pt>
    <dgm:pt modelId="{860A442E-6F87-4C69-A09D-1C07FCF6BBBC}" type="pres">
      <dgm:prSet presAssocID="{C6277F4A-C460-4C7A-8FF7-E97E1BA1F79C}" presName="hierRoot3" presStyleCnt="0"/>
      <dgm:spPr/>
    </dgm:pt>
    <dgm:pt modelId="{6AD08892-5CFC-4B14-94E1-1B41911BC818}" type="pres">
      <dgm:prSet presAssocID="{C6277F4A-C460-4C7A-8FF7-E97E1BA1F79C}" presName="composite3" presStyleCnt="0"/>
      <dgm:spPr/>
    </dgm:pt>
    <dgm:pt modelId="{ED842898-D452-4272-8871-D57D1AF54C7A}" type="pres">
      <dgm:prSet presAssocID="{C6277F4A-C460-4C7A-8FF7-E97E1BA1F79C}" presName="background3" presStyleLbl="node3" presStyleIdx="2" presStyleCnt="3"/>
      <dgm:spPr/>
    </dgm:pt>
    <dgm:pt modelId="{360B2B6C-749F-4BEF-B1AA-AA1E392187D0}" type="pres">
      <dgm:prSet presAssocID="{C6277F4A-C460-4C7A-8FF7-E97E1BA1F79C}" presName="text3" presStyleLbl="fgAcc3" presStyleIdx="2" presStyleCnt="3">
        <dgm:presLayoutVars>
          <dgm:chPref val="3"/>
        </dgm:presLayoutVars>
      </dgm:prSet>
      <dgm:spPr/>
    </dgm:pt>
    <dgm:pt modelId="{DF219808-C4BE-4DB0-B600-B3EB8D0C4533}" type="pres">
      <dgm:prSet presAssocID="{C6277F4A-C460-4C7A-8FF7-E97E1BA1F79C}" presName="hierChild4" presStyleCnt="0"/>
      <dgm:spPr/>
    </dgm:pt>
  </dgm:ptLst>
  <dgm:cxnLst>
    <dgm:cxn modelId="{A7003E0A-4A24-4A2B-A5EA-EBF1BB7D0E79}" type="presOf" srcId="{73026181-D40E-46BE-B3F8-564360D384E2}" destId="{7491B5F7-4EBA-4299-AEC5-CA5EEC9D185B}" srcOrd="0" destOrd="0" presId="urn:microsoft.com/office/officeart/2005/8/layout/hierarchy1"/>
    <dgm:cxn modelId="{FC7BCB08-4C27-42C3-AFFD-78AF46D36180}" type="presOf" srcId="{A768D46D-1989-4811-BE51-B92B8852F4EE}" destId="{2DBFD359-5286-484C-B492-3ECA4C8CC220}" srcOrd="0" destOrd="0" presId="urn:microsoft.com/office/officeart/2005/8/layout/hierarchy1"/>
    <dgm:cxn modelId="{F2AD3C3A-F9F7-41C3-9411-32712F33B1AA}" srcId="{F42D5159-ED13-4D74-A17C-77875DF89550}" destId="{C6277F4A-C460-4C7A-8FF7-E97E1BA1F79C}" srcOrd="0" destOrd="0" parTransId="{17EF66C0-BCFA-4672-A62A-3E6E8FC88CD1}" sibTransId="{3333C2BA-C111-4D3A-B78C-B82B946CE140}"/>
    <dgm:cxn modelId="{00CB0FFE-9DC5-4A05-A61F-B44FA3112CDE}" srcId="{36CFD288-D8C6-4143-8757-9483EADE6B3A}" destId="{73026181-D40E-46BE-B3F8-564360D384E2}" srcOrd="0" destOrd="0" parTransId="{65F74C9F-C093-4CE6-84DC-A7BD0E182287}" sibTransId="{F79893E3-083B-4528-AD0E-F0E00C2525DD}"/>
    <dgm:cxn modelId="{CF3D7228-DD0A-4866-8622-5FEB4FB55E78}" srcId="{36CFD288-D8C6-4143-8757-9483EADE6B3A}" destId="{F42D5159-ED13-4D74-A17C-77875DF89550}" srcOrd="1" destOrd="0" parTransId="{99748FAC-DCDE-4C0D-985F-DBAA8BE9132D}" sibTransId="{BDCA5C13-7FA8-462F-98B6-A3E6AA3ABA35}"/>
    <dgm:cxn modelId="{A9FEBBE6-0E12-4628-8445-3E0D68B7E7F4}" type="presOf" srcId="{988DE241-904A-4CD3-96A7-3D1CBFA89012}" destId="{479E4F5E-9B1B-45A8-98CE-B4D98467241D}" srcOrd="0" destOrd="0" presId="urn:microsoft.com/office/officeart/2005/8/layout/hierarchy1"/>
    <dgm:cxn modelId="{3102D9C9-CF84-4AE6-BEFA-1DD86BA54D65}" type="presOf" srcId="{C6277F4A-C460-4C7A-8FF7-E97E1BA1F79C}" destId="{360B2B6C-749F-4BEF-B1AA-AA1E392187D0}" srcOrd="0" destOrd="0" presId="urn:microsoft.com/office/officeart/2005/8/layout/hierarchy1"/>
    <dgm:cxn modelId="{BDC09F70-9A85-4DD9-8937-0A459520E146}" srcId="{73026181-D40E-46BE-B3F8-564360D384E2}" destId="{988DE241-904A-4CD3-96A7-3D1CBFA89012}" srcOrd="1" destOrd="0" parTransId="{451F874C-5CA7-4448-B88B-62D0186D0D45}" sibTransId="{52C0DE96-F6A8-4909-8FE5-56C95713666E}"/>
    <dgm:cxn modelId="{FDAFE7B4-8AC9-41AB-83BA-D70C99ED8517}" srcId="{73026181-D40E-46BE-B3F8-564360D384E2}" destId="{1ED79F6E-9C71-47A8-ADC1-C9EB64077EBA}" srcOrd="0" destOrd="0" parTransId="{8F098CF7-8487-4055-AA56-E12D0E236854}" sibTransId="{D98B475D-1C7E-40B9-8551-A617A4F5B24B}"/>
    <dgm:cxn modelId="{AC492BCD-6E93-413F-88DF-F1DAE1AE34D2}" type="presOf" srcId="{F42D5159-ED13-4D74-A17C-77875DF89550}" destId="{FFA2D8EA-1BB7-46BF-9FD3-937DCFDC171B}" srcOrd="0" destOrd="0" presId="urn:microsoft.com/office/officeart/2005/8/layout/hierarchy1"/>
    <dgm:cxn modelId="{A605B2D4-EC9A-478B-9363-702CF1214108}" type="presOf" srcId="{1ED79F6E-9C71-47A8-ADC1-C9EB64077EBA}" destId="{A6A9BBE9-C0AD-44A7-B83F-57216AB118E0}" srcOrd="0" destOrd="0" presId="urn:microsoft.com/office/officeart/2005/8/layout/hierarchy1"/>
    <dgm:cxn modelId="{90566672-28E9-4410-BA44-B142A3486A4F}" type="presOf" srcId="{36CFD288-D8C6-4143-8757-9483EADE6B3A}" destId="{C37441D3-7D08-4CC8-84F0-86C98C92FDE6}" srcOrd="0" destOrd="0" presId="urn:microsoft.com/office/officeart/2005/8/layout/hierarchy1"/>
    <dgm:cxn modelId="{88855F1E-FA35-445B-AB3E-79112332E3DD}" type="presOf" srcId="{99748FAC-DCDE-4C0D-985F-DBAA8BE9132D}" destId="{6B252CD7-062E-4D12-B664-77F713BB57B9}" srcOrd="0" destOrd="0" presId="urn:microsoft.com/office/officeart/2005/8/layout/hierarchy1"/>
    <dgm:cxn modelId="{644747D5-9C2C-4C6E-A431-34E6396485A6}" type="presOf" srcId="{17EF66C0-BCFA-4672-A62A-3E6E8FC88CD1}" destId="{C56789FD-7391-4E41-803B-44CE6804FCFE}" srcOrd="0" destOrd="0" presId="urn:microsoft.com/office/officeart/2005/8/layout/hierarchy1"/>
    <dgm:cxn modelId="{6BD16678-1381-4C35-B992-BED9CC2927A1}" type="presOf" srcId="{65F74C9F-C093-4CE6-84DC-A7BD0E182287}" destId="{32F85B2A-BC3E-47A7-9808-B3985A0254A1}" srcOrd="0" destOrd="0" presId="urn:microsoft.com/office/officeart/2005/8/layout/hierarchy1"/>
    <dgm:cxn modelId="{1403E87F-0202-46E9-9F0C-C763AD256C8A}" type="presOf" srcId="{8F098CF7-8487-4055-AA56-E12D0E236854}" destId="{A59F005E-D8DB-4C59-BE86-085CC17A8145}" srcOrd="0" destOrd="0" presId="urn:microsoft.com/office/officeart/2005/8/layout/hierarchy1"/>
    <dgm:cxn modelId="{FD95DD45-49DA-4F8A-897E-989B114DBDD5}" srcId="{A768D46D-1989-4811-BE51-B92B8852F4EE}" destId="{36CFD288-D8C6-4143-8757-9483EADE6B3A}" srcOrd="0" destOrd="0" parTransId="{8611CFCD-572F-4FCF-B898-0E7F8FBAAF9D}" sibTransId="{02828875-F983-473A-B385-4A1A3B404AB2}"/>
    <dgm:cxn modelId="{C55EE55C-EFE9-4F98-B955-805F29753ADC}" type="presOf" srcId="{451F874C-5CA7-4448-B88B-62D0186D0D45}" destId="{F2CC9C46-6EF5-4164-BD65-5EE5237510F3}" srcOrd="0" destOrd="0" presId="urn:microsoft.com/office/officeart/2005/8/layout/hierarchy1"/>
    <dgm:cxn modelId="{FFFE854C-BB2D-4EEB-AC61-57F06C150646}" type="presParOf" srcId="{2DBFD359-5286-484C-B492-3ECA4C8CC220}" destId="{041985A0-E1E6-42B9-981A-C5C8D145862D}" srcOrd="0" destOrd="0" presId="urn:microsoft.com/office/officeart/2005/8/layout/hierarchy1"/>
    <dgm:cxn modelId="{511C5ED3-B78A-4EFC-A967-B3B4B82C3E46}" type="presParOf" srcId="{041985A0-E1E6-42B9-981A-C5C8D145862D}" destId="{9FFFEECD-BC95-417E-8ED9-BF0A70625B76}" srcOrd="0" destOrd="0" presId="urn:microsoft.com/office/officeart/2005/8/layout/hierarchy1"/>
    <dgm:cxn modelId="{48A02599-343B-4772-9006-DB6EC52D0147}" type="presParOf" srcId="{9FFFEECD-BC95-417E-8ED9-BF0A70625B76}" destId="{EF66795F-FD8A-4628-B44E-4776BB89B898}" srcOrd="0" destOrd="0" presId="urn:microsoft.com/office/officeart/2005/8/layout/hierarchy1"/>
    <dgm:cxn modelId="{E6616ECE-CDF7-43BA-858A-EFCB05552ADC}" type="presParOf" srcId="{9FFFEECD-BC95-417E-8ED9-BF0A70625B76}" destId="{C37441D3-7D08-4CC8-84F0-86C98C92FDE6}" srcOrd="1" destOrd="0" presId="urn:microsoft.com/office/officeart/2005/8/layout/hierarchy1"/>
    <dgm:cxn modelId="{B3D9B607-E1D3-4CD7-B075-BAEDB09B1B9A}" type="presParOf" srcId="{041985A0-E1E6-42B9-981A-C5C8D145862D}" destId="{8AC52372-DF4E-4C62-B575-BEA1446A3D47}" srcOrd="1" destOrd="0" presId="urn:microsoft.com/office/officeart/2005/8/layout/hierarchy1"/>
    <dgm:cxn modelId="{BCC757F8-B588-47E0-9A9A-A0A06C680A0E}" type="presParOf" srcId="{8AC52372-DF4E-4C62-B575-BEA1446A3D47}" destId="{32F85B2A-BC3E-47A7-9808-B3985A0254A1}" srcOrd="0" destOrd="0" presId="urn:microsoft.com/office/officeart/2005/8/layout/hierarchy1"/>
    <dgm:cxn modelId="{7749E714-A875-48D1-8168-B488E2542132}" type="presParOf" srcId="{8AC52372-DF4E-4C62-B575-BEA1446A3D47}" destId="{431F9983-F5E2-4D55-AC8E-77FE9C085C29}" srcOrd="1" destOrd="0" presId="urn:microsoft.com/office/officeart/2005/8/layout/hierarchy1"/>
    <dgm:cxn modelId="{05472773-B2B7-4899-A517-0B958F6DA2DD}" type="presParOf" srcId="{431F9983-F5E2-4D55-AC8E-77FE9C085C29}" destId="{76221C86-75D0-45E5-B005-8994ACBCE485}" srcOrd="0" destOrd="0" presId="urn:microsoft.com/office/officeart/2005/8/layout/hierarchy1"/>
    <dgm:cxn modelId="{1B6AFFE4-8723-435C-9766-2782CA3E4D57}" type="presParOf" srcId="{76221C86-75D0-45E5-B005-8994ACBCE485}" destId="{7BE57E30-0565-4B2A-8182-F4F342900A56}" srcOrd="0" destOrd="0" presId="urn:microsoft.com/office/officeart/2005/8/layout/hierarchy1"/>
    <dgm:cxn modelId="{EE07BA84-3D89-4915-B86E-B31026D8049B}" type="presParOf" srcId="{76221C86-75D0-45E5-B005-8994ACBCE485}" destId="{7491B5F7-4EBA-4299-AEC5-CA5EEC9D185B}" srcOrd="1" destOrd="0" presId="urn:microsoft.com/office/officeart/2005/8/layout/hierarchy1"/>
    <dgm:cxn modelId="{190E4C7D-F78D-4BBF-BFBF-6E9AF63996BD}" type="presParOf" srcId="{431F9983-F5E2-4D55-AC8E-77FE9C085C29}" destId="{0A85DEC1-6096-4A7C-99D0-6E52ACD9DD08}" srcOrd="1" destOrd="0" presId="urn:microsoft.com/office/officeart/2005/8/layout/hierarchy1"/>
    <dgm:cxn modelId="{BF0C3DA8-3CC2-4042-9A32-BE6D01B04F1A}" type="presParOf" srcId="{0A85DEC1-6096-4A7C-99D0-6E52ACD9DD08}" destId="{A59F005E-D8DB-4C59-BE86-085CC17A8145}" srcOrd="0" destOrd="0" presId="urn:microsoft.com/office/officeart/2005/8/layout/hierarchy1"/>
    <dgm:cxn modelId="{478ED6C5-0476-4606-9A47-FF4C580392B6}" type="presParOf" srcId="{0A85DEC1-6096-4A7C-99D0-6E52ACD9DD08}" destId="{69ABF54E-7ED3-4E36-98DE-C90F6221B68C}" srcOrd="1" destOrd="0" presId="urn:microsoft.com/office/officeart/2005/8/layout/hierarchy1"/>
    <dgm:cxn modelId="{424BEE58-95F3-4F5C-BA80-AFCBE96B4A43}" type="presParOf" srcId="{69ABF54E-7ED3-4E36-98DE-C90F6221B68C}" destId="{5B4D85B2-562D-4108-B91D-B6C030783D02}" srcOrd="0" destOrd="0" presId="urn:microsoft.com/office/officeart/2005/8/layout/hierarchy1"/>
    <dgm:cxn modelId="{3129356E-93D3-4C43-8DF6-2D5FF4BC2979}" type="presParOf" srcId="{5B4D85B2-562D-4108-B91D-B6C030783D02}" destId="{24AF77B0-9B7A-4881-AE28-B6E220EDC12F}" srcOrd="0" destOrd="0" presId="urn:microsoft.com/office/officeart/2005/8/layout/hierarchy1"/>
    <dgm:cxn modelId="{A9A28239-1344-455B-B492-6B6DF4F57C03}" type="presParOf" srcId="{5B4D85B2-562D-4108-B91D-B6C030783D02}" destId="{A6A9BBE9-C0AD-44A7-B83F-57216AB118E0}" srcOrd="1" destOrd="0" presId="urn:microsoft.com/office/officeart/2005/8/layout/hierarchy1"/>
    <dgm:cxn modelId="{CB4F0E47-6C90-4329-A08B-B0149B0597E3}" type="presParOf" srcId="{69ABF54E-7ED3-4E36-98DE-C90F6221B68C}" destId="{F113DA4F-0CCA-42E8-9DFD-DFD1913809C6}" srcOrd="1" destOrd="0" presId="urn:microsoft.com/office/officeart/2005/8/layout/hierarchy1"/>
    <dgm:cxn modelId="{F4E99A96-2820-4822-A5A2-819F8C5C7C1A}" type="presParOf" srcId="{0A85DEC1-6096-4A7C-99D0-6E52ACD9DD08}" destId="{F2CC9C46-6EF5-4164-BD65-5EE5237510F3}" srcOrd="2" destOrd="0" presId="urn:microsoft.com/office/officeart/2005/8/layout/hierarchy1"/>
    <dgm:cxn modelId="{B6C7A019-3864-4E7D-8CD5-61ADEB044F03}" type="presParOf" srcId="{0A85DEC1-6096-4A7C-99D0-6E52ACD9DD08}" destId="{E0DA7516-CDF9-46A2-A01D-9370DA4B695B}" srcOrd="3" destOrd="0" presId="urn:microsoft.com/office/officeart/2005/8/layout/hierarchy1"/>
    <dgm:cxn modelId="{432E041D-A097-4707-9E5E-44D4817FC3CA}" type="presParOf" srcId="{E0DA7516-CDF9-46A2-A01D-9370DA4B695B}" destId="{F40BC977-A035-49E0-A5B6-31DB5B93D680}" srcOrd="0" destOrd="0" presId="urn:microsoft.com/office/officeart/2005/8/layout/hierarchy1"/>
    <dgm:cxn modelId="{01BCEDB5-914F-4A72-A08A-EF1F057AC46B}" type="presParOf" srcId="{F40BC977-A035-49E0-A5B6-31DB5B93D680}" destId="{23DCD740-A0D4-4308-9729-CAC9B5DE3F2A}" srcOrd="0" destOrd="0" presId="urn:microsoft.com/office/officeart/2005/8/layout/hierarchy1"/>
    <dgm:cxn modelId="{BCBAF464-4DCF-41DC-98B9-A3D5773CE4E6}" type="presParOf" srcId="{F40BC977-A035-49E0-A5B6-31DB5B93D680}" destId="{479E4F5E-9B1B-45A8-98CE-B4D98467241D}" srcOrd="1" destOrd="0" presId="urn:microsoft.com/office/officeart/2005/8/layout/hierarchy1"/>
    <dgm:cxn modelId="{2BB09ED9-BD06-4EE4-A18C-37621A17FD1B}" type="presParOf" srcId="{E0DA7516-CDF9-46A2-A01D-9370DA4B695B}" destId="{C3453142-9E04-480E-BFA1-1C770C3C4C72}" srcOrd="1" destOrd="0" presId="urn:microsoft.com/office/officeart/2005/8/layout/hierarchy1"/>
    <dgm:cxn modelId="{A7148688-DE2E-42C2-A05B-0299FDA71F65}" type="presParOf" srcId="{8AC52372-DF4E-4C62-B575-BEA1446A3D47}" destId="{6B252CD7-062E-4D12-B664-77F713BB57B9}" srcOrd="2" destOrd="0" presId="urn:microsoft.com/office/officeart/2005/8/layout/hierarchy1"/>
    <dgm:cxn modelId="{34DF5C26-F614-477E-A809-E6039320144B}" type="presParOf" srcId="{8AC52372-DF4E-4C62-B575-BEA1446A3D47}" destId="{6B816E4D-8D44-4CF7-9E51-A9B58AA4BAB9}" srcOrd="3" destOrd="0" presId="urn:microsoft.com/office/officeart/2005/8/layout/hierarchy1"/>
    <dgm:cxn modelId="{D4C4CB33-95C8-46CB-97A5-A51D9B7D7FB2}" type="presParOf" srcId="{6B816E4D-8D44-4CF7-9E51-A9B58AA4BAB9}" destId="{25444307-1D53-4F37-86A8-08F1166EC039}" srcOrd="0" destOrd="0" presId="urn:microsoft.com/office/officeart/2005/8/layout/hierarchy1"/>
    <dgm:cxn modelId="{781735B1-8861-434E-B287-B7DB18485C45}" type="presParOf" srcId="{25444307-1D53-4F37-86A8-08F1166EC039}" destId="{8524C744-E38F-4950-A078-696BAF10612E}" srcOrd="0" destOrd="0" presId="urn:microsoft.com/office/officeart/2005/8/layout/hierarchy1"/>
    <dgm:cxn modelId="{AB2BDC06-34E3-4A92-9F64-C2A9D7CC8A5A}" type="presParOf" srcId="{25444307-1D53-4F37-86A8-08F1166EC039}" destId="{FFA2D8EA-1BB7-46BF-9FD3-937DCFDC171B}" srcOrd="1" destOrd="0" presId="urn:microsoft.com/office/officeart/2005/8/layout/hierarchy1"/>
    <dgm:cxn modelId="{0FB8D5B7-CA23-47BB-89B7-3F2395FB79C5}" type="presParOf" srcId="{6B816E4D-8D44-4CF7-9E51-A9B58AA4BAB9}" destId="{8ADFDC8C-7E36-4151-BBF6-B75BA08FE753}" srcOrd="1" destOrd="0" presId="urn:microsoft.com/office/officeart/2005/8/layout/hierarchy1"/>
    <dgm:cxn modelId="{7537BF54-546D-443A-ADEC-0505B31ED131}" type="presParOf" srcId="{8ADFDC8C-7E36-4151-BBF6-B75BA08FE753}" destId="{C56789FD-7391-4E41-803B-44CE6804FCFE}" srcOrd="0" destOrd="0" presId="urn:microsoft.com/office/officeart/2005/8/layout/hierarchy1"/>
    <dgm:cxn modelId="{3AC31D1C-A081-41DD-816D-4CECC1CF3C21}" type="presParOf" srcId="{8ADFDC8C-7E36-4151-BBF6-B75BA08FE753}" destId="{860A442E-6F87-4C69-A09D-1C07FCF6BBBC}" srcOrd="1" destOrd="0" presId="urn:microsoft.com/office/officeart/2005/8/layout/hierarchy1"/>
    <dgm:cxn modelId="{0EA86319-3D00-4518-A7DE-348BFD9ED5A6}" type="presParOf" srcId="{860A442E-6F87-4C69-A09D-1C07FCF6BBBC}" destId="{6AD08892-5CFC-4B14-94E1-1B41911BC818}" srcOrd="0" destOrd="0" presId="urn:microsoft.com/office/officeart/2005/8/layout/hierarchy1"/>
    <dgm:cxn modelId="{A3768EC9-76AF-4AFA-A77C-71A3ABCCB68E}" type="presParOf" srcId="{6AD08892-5CFC-4B14-94E1-1B41911BC818}" destId="{ED842898-D452-4272-8871-D57D1AF54C7A}" srcOrd="0" destOrd="0" presId="urn:microsoft.com/office/officeart/2005/8/layout/hierarchy1"/>
    <dgm:cxn modelId="{53474A84-ECB8-4851-B709-880F558DB349}" type="presParOf" srcId="{6AD08892-5CFC-4B14-94E1-1B41911BC818}" destId="{360B2B6C-749F-4BEF-B1AA-AA1E392187D0}" srcOrd="1" destOrd="0" presId="urn:microsoft.com/office/officeart/2005/8/layout/hierarchy1"/>
    <dgm:cxn modelId="{DDAC46CF-0B79-4964-BF6F-A7864A5B9BC5}" type="presParOf" srcId="{860A442E-6F87-4C69-A09D-1C07FCF6BBBC}" destId="{DF219808-C4BE-4DB0-B600-B3EB8D0C453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EEFF70-605C-44D4-9A6B-F6E13C493F4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962884-09E7-42D2-A6C9-19F3D8375146}">
      <dgm:prSet phldrT="[Текст]"/>
      <dgm:spPr/>
      <dgm:t>
        <a:bodyPr/>
        <a:lstStyle/>
        <a:p>
          <a:r>
            <a:rPr lang="uk-UA" dirty="0" smtClean="0"/>
            <a:t>Двошарові</a:t>
          </a:r>
          <a:endParaRPr lang="ru-RU" dirty="0"/>
        </a:p>
      </dgm:t>
    </dgm:pt>
    <dgm:pt modelId="{A2EE000E-5440-439F-B7D3-E2E4FDA19B7A}" type="parTrans" cxnId="{84E58E8B-083E-43A7-97E7-4FB00332CC4A}">
      <dgm:prSet/>
      <dgm:spPr/>
      <dgm:t>
        <a:bodyPr/>
        <a:lstStyle/>
        <a:p>
          <a:endParaRPr lang="ru-RU"/>
        </a:p>
      </dgm:t>
    </dgm:pt>
    <dgm:pt modelId="{A41BA6CE-3631-4082-A1D8-0D2F0C3B2D10}" type="sibTrans" cxnId="{84E58E8B-083E-43A7-97E7-4FB00332CC4A}">
      <dgm:prSet/>
      <dgm:spPr/>
      <dgm:t>
        <a:bodyPr/>
        <a:lstStyle/>
        <a:p>
          <a:endParaRPr lang="ru-RU"/>
        </a:p>
      </dgm:t>
    </dgm:pt>
    <dgm:pt modelId="{D0610F32-0690-4DE5-B99C-6262E8E65DA0}">
      <dgm:prSet phldrT="[Текст]"/>
      <dgm:spPr/>
      <dgm:t>
        <a:bodyPr/>
        <a:lstStyle/>
        <a:p>
          <a:r>
            <a:rPr lang="uk-UA" dirty="0" smtClean="0"/>
            <a:t>Ектодерма</a:t>
          </a:r>
          <a:endParaRPr lang="ru-RU" dirty="0"/>
        </a:p>
      </dgm:t>
    </dgm:pt>
    <dgm:pt modelId="{5C272642-D6A6-4ADC-9972-D44D9D9BA7C9}" type="parTrans" cxnId="{1E88B6FD-E476-47AC-89E3-5ADA95AACCFA}">
      <dgm:prSet/>
      <dgm:spPr/>
      <dgm:t>
        <a:bodyPr/>
        <a:lstStyle/>
        <a:p>
          <a:endParaRPr lang="ru-RU"/>
        </a:p>
      </dgm:t>
    </dgm:pt>
    <dgm:pt modelId="{73BF6593-0474-4D1E-A55F-F3055793C5FB}" type="sibTrans" cxnId="{1E88B6FD-E476-47AC-89E3-5ADA95AACCFA}">
      <dgm:prSet/>
      <dgm:spPr/>
      <dgm:t>
        <a:bodyPr/>
        <a:lstStyle/>
        <a:p>
          <a:endParaRPr lang="ru-RU"/>
        </a:p>
      </dgm:t>
    </dgm:pt>
    <dgm:pt modelId="{728FA949-110F-4910-A200-89150BDD3DA7}">
      <dgm:prSet phldrT="[Текст]"/>
      <dgm:spPr/>
      <dgm:t>
        <a:bodyPr/>
        <a:lstStyle/>
        <a:p>
          <a:r>
            <a:rPr lang="uk-UA" dirty="0" smtClean="0"/>
            <a:t>Ендодерма</a:t>
          </a:r>
          <a:endParaRPr lang="ru-RU" dirty="0"/>
        </a:p>
      </dgm:t>
    </dgm:pt>
    <dgm:pt modelId="{58AACDE4-2BAC-4D4D-BE0F-FBAE4FE3A987}" type="parTrans" cxnId="{509EC1D0-0E15-4B26-B6F1-46A0C8426830}">
      <dgm:prSet/>
      <dgm:spPr/>
      <dgm:t>
        <a:bodyPr/>
        <a:lstStyle/>
        <a:p>
          <a:endParaRPr lang="ru-RU"/>
        </a:p>
      </dgm:t>
    </dgm:pt>
    <dgm:pt modelId="{4683BF3C-306F-4175-B5F9-66AF8B2DFAF9}" type="sibTrans" cxnId="{509EC1D0-0E15-4B26-B6F1-46A0C8426830}">
      <dgm:prSet/>
      <dgm:spPr/>
      <dgm:t>
        <a:bodyPr/>
        <a:lstStyle/>
        <a:p>
          <a:endParaRPr lang="ru-RU"/>
        </a:p>
      </dgm:t>
    </dgm:pt>
    <dgm:pt modelId="{80ECEB94-F139-47B2-BD01-C983A150E247}" type="pres">
      <dgm:prSet presAssocID="{83EEFF70-605C-44D4-9A6B-F6E13C493F4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085C58F-F482-4A89-8D17-5CEAB2F3FD88}" type="pres">
      <dgm:prSet presAssocID="{4C962884-09E7-42D2-A6C9-19F3D8375146}" presName="hierRoot1" presStyleCnt="0"/>
      <dgm:spPr/>
    </dgm:pt>
    <dgm:pt modelId="{12658719-224D-44E6-80DA-F424C8892B17}" type="pres">
      <dgm:prSet presAssocID="{4C962884-09E7-42D2-A6C9-19F3D8375146}" presName="composite" presStyleCnt="0"/>
      <dgm:spPr/>
    </dgm:pt>
    <dgm:pt modelId="{CD075A7C-F106-4F38-801B-D31EFABA48B2}" type="pres">
      <dgm:prSet presAssocID="{4C962884-09E7-42D2-A6C9-19F3D8375146}" presName="background" presStyleLbl="node0" presStyleIdx="0" presStyleCnt="1"/>
      <dgm:spPr/>
    </dgm:pt>
    <dgm:pt modelId="{9380EDD8-827B-47C8-9F34-474ECFCC16C9}" type="pres">
      <dgm:prSet presAssocID="{4C962884-09E7-42D2-A6C9-19F3D8375146}" presName="text" presStyleLbl="fgAcc0" presStyleIdx="0" presStyleCnt="1" custLinFactNeighborX="1081" custLinFactNeighborY="851">
        <dgm:presLayoutVars>
          <dgm:chPref val="3"/>
        </dgm:presLayoutVars>
      </dgm:prSet>
      <dgm:spPr/>
    </dgm:pt>
    <dgm:pt modelId="{15AEA833-17E1-40C2-B6E0-017C65C691E6}" type="pres">
      <dgm:prSet presAssocID="{4C962884-09E7-42D2-A6C9-19F3D8375146}" presName="hierChild2" presStyleCnt="0"/>
      <dgm:spPr/>
    </dgm:pt>
    <dgm:pt modelId="{F7607699-BD82-42C2-9229-6215B3E78248}" type="pres">
      <dgm:prSet presAssocID="{5C272642-D6A6-4ADC-9972-D44D9D9BA7C9}" presName="Name10" presStyleLbl="parChTrans1D2" presStyleIdx="0" presStyleCnt="2"/>
      <dgm:spPr/>
    </dgm:pt>
    <dgm:pt modelId="{4E12D9CD-5CA8-488E-96C0-1874B6612284}" type="pres">
      <dgm:prSet presAssocID="{D0610F32-0690-4DE5-B99C-6262E8E65DA0}" presName="hierRoot2" presStyleCnt="0"/>
      <dgm:spPr/>
    </dgm:pt>
    <dgm:pt modelId="{9BC8F0AD-671B-46D2-B785-BD9448B44FD6}" type="pres">
      <dgm:prSet presAssocID="{D0610F32-0690-4DE5-B99C-6262E8E65DA0}" presName="composite2" presStyleCnt="0"/>
      <dgm:spPr/>
    </dgm:pt>
    <dgm:pt modelId="{2C0CB695-505C-4CCA-B426-D12F454757E0}" type="pres">
      <dgm:prSet presAssocID="{D0610F32-0690-4DE5-B99C-6262E8E65DA0}" presName="background2" presStyleLbl="node2" presStyleIdx="0" presStyleCnt="2"/>
      <dgm:spPr/>
    </dgm:pt>
    <dgm:pt modelId="{BF598E2B-E2A2-45A4-9886-A29B3CFDE0A4}" type="pres">
      <dgm:prSet presAssocID="{D0610F32-0690-4DE5-B99C-6262E8E65DA0}" presName="text2" presStyleLbl="fgAcc2" presStyleIdx="0" presStyleCnt="2">
        <dgm:presLayoutVars>
          <dgm:chPref val="3"/>
        </dgm:presLayoutVars>
      </dgm:prSet>
      <dgm:spPr/>
    </dgm:pt>
    <dgm:pt modelId="{D7A73140-A6F7-4A56-8503-8276A14195BC}" type="pres">
      <dgm:prSet presAssocID="{D0610F32-0690-4DE5-B99C-6262E8E65DA0}" presName="hierChild3" presStyleCnt="0"/>
      <dgm:spPr/>
    </dgm:pt>
    <dgm:pt modelId="{2A181B72-7761-4A9E-881E-876B75300913}" type="pres">
      <dgm:prSet presAssocID="{58AACDE4-2BAC-4D4D-BE0F-FBAE4FE3A987}" presName="Name10" presStyleLbl="parChTrans1D2" presStyleIdx="1" presStyleCnt="2"/>
      <dgm:spPr/>
    </dgm:pt>
    <dgm:pt modelId="{0FAA57C6-25A3-4E8F-9D68-A164E99B86E2}" type="pres">
      <dgm:prSet presAssocID="{728FA949-110F-4910-A200-89150BDD3DA7}" presName="hierRoot2" presStyleCnt="0"/>
      <dgm:spPr/>
    </dgm:pt>
    <dgm:pt modelId="{EEF4EF40-B000-4778-AC40-D382660BDB4F}" type="pres">
      <dgm:prSet presAssocID="{728FA949-110F-4910-A200-89150BDD3DA7}" presName="composite2" presStyleCnt="0"/>
      <dgm:spPr/>
    </dgm:pt>
    <dgm:pt modelId="{D000D50A-97BB-4E80-8807-17C5FFBE50B4}" type="pres">
      <dgm:prSet presAssocID="{728FA949-110F-4910-A200-89150BDD3DA7}" presName="background2" presStyleLbl="node2" presStyleIdx="1" presStyleCnt="2"/>
      <dgm:spPr/>
    </dgm:pt>
    <dgm:pt modelId="{70F7C040-7604-4D93-A29D-9CF31BB2195E}" type="pres">
      <dgm:prSet presAssocID="{728FA949-110F-4910-A200-89150BDD3DA7}" presName="text2" presStyleLbl="fgAcc2" presStyleIdx="1" presStyleCnt="2">
        <dgm:presLayoutVars>
          <dgm:chPref val="3"/>
        </dgm:presLayoutVars>
      </dgm:prSet>
      <dgm:spPr/>
    </dgm:pt>
    <dgm:pt modelId="{FF90F2BB-4006-47A0-9DD6-47E380EC1C35}" type="pres">
      <dgm:prSet presAssocID="{728FA949-110F-4910-A200-89150BDD3DA7}" presName="hierChild3" presStyleCnt="0"/>
      <dgm:spPr/>
    </dgm:pt>
  </dgm:ptLst>
  <dgm:cxnLst>
    <dgm:cxn modelId="{509EC1D0-0E15-4B26-B6F1-46A0C8426830}" srcId="{4C962884-09E7-42D2-A6C9-19F3D8375146}" destId="{728FA949-110F-4910-A200-89150BDD3DA7}" srcOrd="1" destOrd="0" parTransId="{58AACDE4-2BAC-4D4D-BE0F-FBAE4FE3A987}" sibTransId="{4683BF3C-306F-4175-B5F9-66AF8B2DFAF9}"/>
    <dgm:cxn modelId="{870086CF-B027-45B9-851A-D4AB438408A5}" type="presOf" srcId="{728FA949-110F-4910-A200-89150BDD3DA7}" destId="{70F7C040-7604-4D93-A29D-9CF31BB2195E}" srcOrd="0" destOrd="0" presId="urn:microsoft.com/office/officeart/2005/8/layout/hierarchy1"/>
    <dgm:cxn modelId="{1E88B6FD-E476-47AC-89E3-5ADA95AACCFA}" srcId="{4C962884-09E7-42D2-A6C9-19F3D8375146}" destId="{D0610F32-0690-4DE5-B99C-6262E8E65DA0}" srcOrd="0" destOrd="0" parTransId="{5C272642-D6A6-4ADC-9972-D44D9D9BA7C9}" sibTransId="{73BF6593-0474-4D1E-A55F-F3055793C5FB}"/>
    <dgm:cxn modelId="{3AB033B8-3D9A-41DE-A98E-4AFA5F9B6161}" type="presOf" srcId="{5C272642-D6A6-4ADC-9972-D44D9D9BA7C9}" destId="{F7607699-BD82-42C2-9229-6215B3E78248}" srcOrd="0" destOrd="0" presId="urn:microsoft.com/office/officeart/2005/8/layout/hierarchy1"/>
    <dgm:cxn modelId="{366CEB3E-E7D3-4EBC-B3B1-32467AD4C2E4}" type="presOf" srcId="{4C962884-09E7-42D2-A6C9-19F3D8375146}" destId="{9380EDD8-827B-47C8-9F34-474ECFCC16C9}" srcOrd="0" destOrd="0" presId="urn:microsoft.com/office/officeart/2005/8/layout/hierarchy1"/>
    <dgm:cxn modelId="{B2D038A4-7106-4974-9DFA-C79BE9376FC2}" type="presOf" srcId="{D0610F32-0690-4DE5-B99C-6262E8E65DA0}" destId="{BF598E2B-E2A2-45A4-9886-A29B3CFDE0A4}" srcOrd="0" destOrd="0" presId="urn:microsoft.com/office/officeart/2005/8/layout/hierarchy1"/>
    <dgm:cxn modelId="{99DDFC6C-821D-4951-80B5-95D99843ECC7}" type="presOf" srcId="{83EEFF70-605C-44D4-9A6B-F6E13C493F4F}" destId="{80ECEB94-F139-47B2-BD01-C983A150E247}" srcOrd="0" destOrd="0" presId="urn:microsoft.com/office/officeart/2005/8/layout/hierarchy1"/>
    <dgm:cxn modelId="{84E58E8B-083E-43A7-97E7-4FB00332CC4A}" srcId="{83EEFF70-605C-44D4-9A6B-F6E13C493F4F}" destId="{4C962884-09E7-42D2-A6C9-19F3D8375146}" srcOrd="0" destOrd="0" parTransId="{A2EE000E-5440-439F-B7D3-E2E4FDA19B7A}" sibTransId="{A41BA6CE-3631-4082-A1D8-0D2F0C3B2D10}"/>
    <dgm:cxn modelId="{9853FBDB-4236-48AD-8221-9C76A184A532}" type="presOf" srcId="{58AACDE4-2BAC-4D4D-BE0F-FBAE4FE3A987}" destId="{2A181B72-7761-4A9E-881E-876B75300913}" srcOrd="0" destOrd="0" presId="urn:microsoft.com/office/officeart/2005/8/layout/hierarchy1"/>
    <dgm:cxn modelId="{61A734CA-0FA4-4453-93F3-A95B46934BFF}" type="presParOf" srcId="{80ECEB94-F139-47B2-BD01-C983A150E247}" destId="{1085C58F-F482-4A89-8D17-5CEAB2F3FD88}" srcOrd="0" destOrd="0" presId="urn:microsoft.com/office/officeart/2005/8/layout/hierarchy1"/>
    <dgm:cxn modelId="{3F417495-3E0C-480B-91DD-504551FDB1AC}" type="presParOf" srcId="{1085C58F-F482-4A89-8D17-5CEAB2F3FD88}" destId="{12658719-224D-44E6-80DA-F424C8892B17}" srcOrd="0" destOrd="0" presId="urn:microsoft.com/office/officeart/2005/8/layout/hierarchy1"/>
    <dgm:cxn modelId="{CF888525-B268-4049-B001-AB10D567AE60}" type="presParOf" srcId="{12658719-224D-44E6-80DA-F424C8892B17}" destId="{CD075A7C-F106-4F38-801B-D31EFABA48B2}" srcOrd="0" destOrd="0" presId="urn:microsoft.com/office/officeart/2005/8/layout/hierarchy1"/>
    <dgm:cxn modelId="{C9BECBD8-5E2C-4D2D-B973-DC2938995D45}" type="presParOf" srcId="{12658719-224D-44E6-80DA-F424C8892B17}" destId="{9380EDD8-827B-47C8-9F34-474ECFCC16C9}" srcOrd="1" destOrd="0" presId="urn:microsoft.com/office/officeart/2005/8/layout/hierarchy1"/>
    <dgm:cxn modelId="{7CDB789F-59AD-4967-B609-4F7E4295ECDE}" type="presParOf" srcId="{1085C58F-F482-4A89-8D17-5CEAB2F3FD88}" destId="{15AEA833-17E1-40C2-B6E0-017C65C691E6}" srcOrd="1" destOrd="0" presId="urn:microsoft.com/office/officeart/2005/8/layout/hierarchy1"/>
    <dgm:cxn modelId="{52878071-21BE-44EE-8EDA-8C8C2F1538B5}" type="presParOf" srcId="{15AEA833-17E1-40C2-B6E0-017C65C691E6}" destId="{F7607699-BD82-42C2-9229-6215B3E78248}" srcOrd="0" destOrd="0" presId="urn:microsoft.com/office/officeart/2005/8/layout/hierarchy1"/>
    <dgm:cxn modelId="{7B6A036A-F5F0-4609-A0E6-F88DA2394E33}" type="presParOf" srcId="{15AEA833-17E1-40C2-B6E0-017C65C691E6}" destId="{4E12D9CD-5CA8-488E-96C0-1874B6612284}" srcOrd="1" destOrd="0" presId="urn:microsoft.com/office/officeart/2005/8/layout/hierarchy1"/>
    <dgm:cxn modelId="{BCB3A3D4-D1A1-4670-940A-81B08387CC0B}" type="presParOf" srcId="{4E12D9CD-5CA8-488E-96C0-1874B6612284}" destId="{9BC8F0AD-671B-46D2-B785-BD9448B44FD6}" srcOrd="0" destOrd="0" presId="urn:microsoft.com/office/officeart/2005/8/layout/hierarchy1"/>
    <dgm:cxn modelId="{6E133D41-97DD-46E2-8902-2954A5EBD654}" type="presParOf" srcId="{9BC8F0AD-671B-46D2-B785-BD9448B44FD6}" destId="{2C0CB695-505C-4CCA-B426-D12F454757E0}" srcOrd="0" destOrd="0" presId="urn:microsoft.com/office/officeart/2005/8/layout/hierarchy1"/>
    <dgm:cxn modelId="{3BB0B257-F127-48BC-9B05-978FF332F3E1}" type="presParOf" srcId="{9BC8F0AD-671B-46D2-B785-BD9448B44FD6}" destId="{BF598E2B-E2A2-45A4-9886-A29B3CFDE0A4}" srcOrd="1" destOrd="0" presId="urn:microsoft.com/office/officeart/2005/8/layout/hierarchy1"/>
    <dgm:cxn modelId="{46681ABC-A842-461C-9D52-DA03555C4D75}" type="presParOf" srcId="{4E12D9CD-5CA8-488E-96C0-1874B6612284}" destId="{D7A73140-A6F7-4A56-8503-8276A14195BC}" srcOrd="1" destOrd="0" presId="urn:microsoft.com/office/officeart/2005/8/layout/hierarchy1"/>
    <dgm:cxn modelId="{35F8D5FC-64FB-4420-98A1-E1EAF2A009C1}" type="presParOf" srcId="{15AEA833-17E1-40C2-B6E0-017C65C691E6}" destId="{2A181B72-7761-4A9E-881E-876B75300913}" srcOrd="2" destOrd="0" presId="urn:microsoft.com/office/officeart/2005/8/layout/hierarchy1"/>
    <dgm:cxn modelId="{2C59590F-7529-4E89-B46D-23F60D7E4136}" type="presParOf" srcId="{15AEA833-17E1-40C2-B6E0-017C65C691E6}" destId="{0FAA57C6-25A3-4E8F-9D68-A164E99B86E2}" srcOrd="3" destOrd="0" presId="urn:microsoft.com/office/officeart/2005/8/layout/hierarchy1"/>
    <dgm:cxn modelId="{77DE1E4F-F9F0-4143-AB1C-398C8DAA2534}" type="presParOf" srcId="{0FAA57C6-25A3-4E8F-9D68-A164E99B86E2}" destId="{EEF4EF40-B000-4778-AC40-D382660BDB4F}" srcOrd="0" destOrd="0" presId="urn:microsoft.com/office/officeart/2005/8/layout/hierarchy1"/>
    <dgm:cxn modelId="{89FC3624-D7A8-4194-BC1D-FA694E1BE5C6}" type="presParOf" srcId="{EEF4EF40-B000-4778-AC40-D382660BDB4F}" destId="{D000D50A-97BB-4E80-8807-17C5FFBE50B4}" srcOrd="0" destOrd="0" presId="urn:microsoft.com/office/officeart/2005/8/layout/hierarchy1"/>
    <dgm:cxn modelId="{6A89B8C8-FB3D-46BF-B530-FE3CA3430D96}" type="presParOf" srcId="{EEF4EF40-B000-4778-AC40-D382660BDB4F}" destId="{70F7C040-7604-4D93-A29D-9CF31BB2195E}" srcOrd="1" destOrd="0" presId="urn:microsoft.com/office/officeart/2005/8/layout/hierarchy1"/>
    <dgm:cxn modelId="{C2C961D5-3292-4BBA-9310-151AEA613AF2}" type="presParOf" srcId="{0FAA57C6-25A3-4E8F-9D68-A164E99B86E2}" destId="{FF90F2BB-4006-47A0-9DD6-47E380EC1C3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2C9BF3-1851-40A2-A990-F897DB72205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24E4E9-4F1F-4BEF-BB75-BA81C52C0DD7}">
      <dgm:prSet phldrT="[Текст]"/>
      <dgm:spPr/>
      <dgm:t>
        <a:bodyPr/>
        <a:lstStyle/>
        <a:p>
          <a:r>
            <a:rPr lang="uk-UA" dirty="0" err="1" smtClean="0"/>
            <a:t>Трьохшарові</a:t>
          </a:r>
          <a:endParaRPr lang="ru-RU" dirty="0"/>
        </a:p>
      </dgm:t>
    </dgm:pt>
    <dgm:pt modelId="{39477A49-1F2B-4974-98EE-3FA48F3C0C00}" type="parTrans" cxnId="{AE7EC2DD-ED85-453D-973D-871C08220F67}">
      <dgm:prSet/>
      <dgm:spPr/>
      <dgm:t>
        <a:bodyPr/>
        <a:lstStyle/>
        <a:p>
          <a:endParaRPr lang="ru-RU"/>
        </a:p>
      </dgm:t>
    </dgm:pt>
    <dgm:pt modelId="{1FE2BD1F-0D73-4A90-8E48-7506F6DD810C}" type="sibTrans" cxnId="{AE7EC2DD-ED85-453D-973D-871C08220F67}">
      <dgm:prSet/>
      <dgm:spPr/>
      <dgm:t>
        <a:bodyPr/>
        <a:lstStyle/>
        <a:p>
          <a:endParaRPr lang="ru-RU"/>
        </a:p>
      </dgm:t>
    </dgm:pt>
    <dgm:pt modelId="{9484C810-3D36-4581-9CA0-B86C0D35A693}">
      <dgm:prSet phldrT="[Текст]"/>
      <dgm:spPr/>
      <dgm:t>
        <a:bodyPr/>
        <a:lstStyle/>
        <a:p>
          <a:r>
            <a:rPr lang="uk-UA" dirty="0" smtClean="0"/>
            <a:t>Ектодерма</a:t>
          </a:r>
          <a:endParaRPr lang="ru-RU" dirty="0"/>
        </a:p>
      </dgm:t>
    </dgm:pt>
    <dgm:pt modelId="{B127B311-BFE1-45D4-AB27-DAF0519BB2E9}" type="parTrans" cxnId="{0ADF1B54-E105-4126-8286-F93D59CB782B}">
      <dgm:prSet/>
      <dgm:spPr/>
      <dgm:t>
        <a:bodyPr/>
        <a:lstStyle/>
        <a:p>
          <a:endParaRPr lang="ru-RU"/>
        </a:p>
      </dgm:t>
    </dgm:pt>
    <dgm:pt modelId="{0A6CBDA7-420F-4BE2-B9F4-C2B4E01424A8}" type="sibTrans" cxnId="{0ADF1B54-E105-4126-8286-F93D59CB782B}">
      <dgm:prSet/>
      <dgm:spPr/>
      <dgm:t>
        <a:bodyPr/>
        <a:lstStyle/>
        <a:p>
          <a:endParaRPr lang="ru-RU"/>
        </a:p>
      </dgm:t>
    </dgm:pt>
    <dgm:pt modelId="{8C527873-C58D-46B5-88B7-B42F75B79000}">
      <dgm:prSet phldrT="[Текст]"/>
      <dgm:spPr/>
      <dgm:t>
        <a:bodyPr/>
        <a:lstStyle/>
        <a:p>
          <a:r>
            <a:rPr lang="uk-UA" dirty="0" smtClean="0"/>
            <a:t>Мезодерма</a:t>
          </a:r>
          <a:endParaRPr lang="ru-RU" dirty="0"/>
        </a:p>
      </dgm:t>
    </dgm:pt>
    <dgm:pt modelId="{E4C2AD99-FB15-441D-BCD7-1DB415BDFBC9}" type="parTrans" cxnId="{18356340-5DA9-41BF-BF97-DB3ACCE1AEB0}">
      <dgm:prSet/>
      <dgm:spPr/>
      <dgm:t>
        <a:bodyPr/>
        <a:lstStyle/>
        <a:p>
          <a:endParaRPr lang="ru-RU"/>
        </a:p>
      </dgm:t>
    </dgm:pt>
    <dgm:pt modelId="{378939A2-7C65-4834-B04E-363FBDC0077A}" type="sibTrans" cxnId="{18356340-5DA9-41BF-BF97-DB3ACCE1AEB0}">
      <dgm:prSet/>
      <dgm:spPr/>
      <dgm:t>
        <a:bodyPr/>
        <a:lstStyle/>
        <a:p>
          <a:endParaRPr lang="ru-RU"/>
        </a:p>
      </dgm:t>
    </dgm:pt>
    <dgm:pt modelId="{EFF8DE24-F625-4CC9-B459-D979A55AD3D1}">
      <dgm:prSet phldrT="[Текст]"/>
      <dgm:spPr/>
      <dgm:t>
        <a:bodyPr/>
        <a:lstStyle/>
        <a:p>
          <a:r>
            <a:rPr lang="uk-UA" dirty="0" smtClean="0"/>
            <a:t>Ендодерма</a:t>
          </a:r>
          <a:endParaRPr lang="ru-RU" dirty="0"/>
        </a:p>
      </dgm:t>
    </dgm:pt>
    <dgm:pt modelId="{0AF8DD5D-AEB7-4CED-B71B-79A4D369FB4B}" type="parTrans" cxnId="{A23CB7DC-EE45-4D96-B35B-24D2729A8248}">
      <dgm:prSet/>
      <dgm:spPr/>
      <dgm:t>
        <a:bodyPr/>
        <a:lstStyle/>
        <a:p>
          <a:endParaRPr lang="ru-RU"/>
        </a:p>
      </dgm:t>
    </dgm:pt>
    <dgm:pt modelId="{F31D48BB-14C7-4571-A70F-57D2A8648386}" type="sibTrans" cxnId="{A23CB7DC-EE45-4D96-B35B-24D2729A8248}">
      <dgm:prSet/>
      <dgm:spPr/>
      <dgm:t>
        <a:bodyPr/>
        <a:lstStyle/>
        <a:p>
          <a:endParaRPr lang="ru-RU"/>
        </a:p>
      </dgm:t>
    </dgm:pt>
    <dgm:pt modelId="{07DB9DF1-B4A3-4AAF-B55B-09DEE5B0204C}" type="pres">
      <dgm:prSet presAssocID="{0A2C9BF3-1851-40A2-A990-F897DB72205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032F2C9-7F52-46BD-BF48-15CA3BAFD154}" type="pres">
      <dgm:prSet presAssocID="{6124E4E9-4F1F-4BEF-BB75-BA81C52C0DD7}" presName="hierRoot1" presStyleCnt="0"/>
      <dgm:spPr/>
    </dgm:pt>
    <dgm:pt modelId="{96001D1F-4865-4360-BF02-E5AF2976623C}" type="pres">
      <dgm:prSet presAssocID="{6124E4E9-4F1F-4BEF-BB75-BA81C52C0DD7}" presName="composite" presStyleCnt="0"/>
      <dgm:spPr/>
    </dgm:pt>
    <dgm:pt modelId="{4958620A-96AF-4DE2-BFA0-6B37F5DF2690}" type="pres">
      <dgm:prSet presAssocID="{6124E4E9-4F1F-4BEF-BB75-BA81C52C0DD7}" presName="background" presStyleLbl="node0" presStyleIdx="0" presStyleCnt="1"/>
      <dgm:spPr/>
    </dgm:pt>
    <dgm:pt modelId="{3A4E70B1-DFF3-4D0E-A1DC-DC23232FDF7D}" type="pres">
      <dgm:prSet presAssocID="{6124E4E9-4F1F-4BEF-BB75-BA81C52C0DD7}" presName="text" presStyleLbl="fgAcc0" presStyleIdx="0" presStyleCnt="1">
        <dgm:presLayoutVars>
          <dgm:chPref val="3"/>
        </dgm:presLayoutVars>
      </dgm:prSet>
      <dgm:spPr/>
    </dgm:pt>
    <dgm:pt modelId="{7195953A-CCC8-46C1-8C08-E25C1374D8CF}" type="pres">
      <dgm:prSet presAssocID="{6124E4E9-4F1F-4BEF-BB75-BA81C52C0DD7}" presName="hierChild2" presStyleCnt="0"/>
      <dgm:spPr/>
    </dgm:pt>
    <dgm:pt modelId="{786F51D1-A60D-4A2D-BB68-A135B8847AD4}" type="pres">
      <dgm:prSet presAssocID="{B127B311-BFE1-45D4-AB27-DAF0519BB2E9}" presName="Name10" presStyleLbl="parChTrans1D2" presStyleIdx="0" presStyleCnt="3"/>
      <dgm:spPr/>
    </dgm:pt>
    <dgm:pt modelId="{C5D2B22B-AE91-4DFB-B921-61258543A34B}" type="pres">
      <dgm:prSet presAssocID="{9484C810-3D36-4581-9CA0-B86C0D35A693}" presName="hierRoot2" presStyleCnt="0"/>
      <dgm:spPr/>
    </dgm:pt>
    <dgm:pt modelId="{F8FC0362-28BE-4A2B-900E-D8CB3D578A8C}" type="pres">
      <dgm:prSet presAssocID="{9484C810-3D36-4581-9CA0-B86C0D35A693}" presName="composite2" presStyleCnt="0"/>
      <dgm:spPr/>
    </dgm:pt>
    <dgm:pt modelId="{6D03F77C-7EE7-4F82-8C64-4F4DBB116FAD}" type="pres">
      <dgm:prSet presAssocID="{9484C810-3D36-4581-9CA0-B86C0D35A693}" presName="background2" presStyleLbl="node2" presStyleIdx="0" presStyleCnt="3"/>
      <dgm:spPr/>
    </dgm:pt>
    <dgm:pt modelId="{F85A6D12-10A2-4EC8-BFB3-DC250A2BBDFC}" type="pres">
      <dgm:prSet presAssocID="{9484C810-3D36-4581-9CA0-B86C0D35A693}" presName="text2" presStyleLbl="fgAcc2" presStyleIdx="0" presStyleCnt="3">
        <dgm:presLayoutVars>
          <dgm:chPref val="3"/>
        </dgm:presLayoutVars>
      </dgm:prSet>
      <dgm:spPr/>
    </dgm:pt>
    <dgm:pt modelId="{484AE0FC-9841-4216-BD9A-7BC128B4A64B}" type="pres">
      <dgm:prSet presAssocID="{9484C810-3D36-4581-9CA0-B86C0D35A693}" presName="hierChild3" presStyleCnt="0"/>
      <dgm:spPr/>
    </dgm:pt>
    <dgm:pt modelId="{2CF87D67-667F-410C-8DE2-37A4BCC238E3}" type="pres">
      <dgm:prSet presAssocID="{E4C2AD99-FB15-441D-BCD7-1DB415BDFBC9}" presName="Name10" presStyleLbl="parChTrans1D2" presStyleIdx="1" presStyleCnt="3"/>
      <dgm:spPr/>
    </dgm:pt>
    <dgm:pt modelId="{BA1E611B-B245-46DA-9D4C-752844388A48}" type="pres">
      <dgm:prSet presAssocID="{8C527873-C58D-46B5-88B7-B42F75B79000}" presName="hierRoot2" presStyleCnt="0"/>
      <dgm:spPr/>
    </dgm:pt>
    <dgm:pt modelId="{02CD49A6-C520-47A3-AAB5-D863AFE1FED9}" type="pres">
      <dgm:prSet presAssocID="{8C527873-C58D-46B5-88B7-B42F75B79000}" presName="composite2" presStyleCnt="0"/>
      <dgm:spPr/>
    </dgm:pt>
    <dgm:pt modelId="{F71080EE-18C3-49C9-8A23-9A1B401C6157}" type="pres">
      <dgm:prSet presAssocID="{8C527873-C58D-46B5-88B7-B42F75B79000}" presName="background2" presStyleLbl="node2" presStyleIdx="1" presStyleCnt="3"/>
      <dgm:spPr/>
    </dgm:pt>
    <dgm:pt modelId="{7AB9B759-C34E-4BC6-8C08-EB594F1DA9A3}" type="pres">
      <dgm:prSet presAssocID="{8C527873-C58D-46B5-88B7-B42F75B79000}" presName="text2" presStyleLbl="fgAcc2" presStyleIdx="1" presStyleCnt="3">
        <dgm:presLayoutVars>
          <dgm:chPref val="3"/>
        </dgm:presLayoutVars>
      </dgm:prSet>
      <dgm:spPr/>
    </dgm:pt>
    <dgm:pt modelId="{6971E91D-2994-435C-BFA4-6F57020D27E8}" type="pres">
      <dgm:prSet presAssocID="{8C527873-C58D-46B5-88B7-B42F75B79000}" presName="hierChild3" presStyleCnt="0"/>
      <dgm:spPr/>
    </dgm:pt>
    <dgm:pt modelId="{4E0AB124-DEEF-48A3-BF16-339E75913B15}" type="pres">
      <dgm:prSet presAssocID="{0AF8DD5D-AEB7-4CED-B71B-79A4D369FB4B}" presName="Name10" presStyleLbl="parChTrans1D2" presStyleIdx="2" presStyleCnt="3"/>
      <dgm:spPr/>
    </dgm:pt>
    <dgm:pt modelId="{E95BBC90-A41B-419D-A232-BA3799108D5E}" type="pres">
      <dgm:prSet presAssocID="{EFF8DE24-F625-4CC9-B459-D979A55AD3D1}" presName="hierRoot2" presStyleCnt="0"/>
      <dgm:spPr/>
    </dgm:pt>
    <dgm:pt modelId="{B10B05C3-E81E-4890-895B-0985B57BD6B2}" type="pres">
      <dgm:prSet presAssocID="{EFF8DE24-F625-4CC9-B459-D979A55AD3D1}" presName="composite2" presStyleCnt="0"/>
      <dgm:spPr/>
    </dgm:pt>
    <dgm:pt modelId="{1CCB7E3F-EEAB-4CF6-943D-9A13148A7074}" type="pres">
      <dgm:prSet presAssocID="{EFF8DE24-F625-4CC9-B459-D979A55AD3D1}" presName="background2" presStyleLbl="node2" presStyleIdx="2" presStyleCnt="3"/>
      <dgm:spPr/>
    </dgm:pt>
    <dgm:pt modelId="{F55DEB93-0B00-447B-931D-E8D99781DEB6}" type="pres">
      <dgm:prSet presAssocID="{EFF8DE24-F625-4CC9-B459-D979A55AD3D1}" presName="text2" presStyleLbl="fgAcc2" presStyleIdx="2" presStyleCnt="3">
        <dgm:presLayoutVars>
          <dgm:chPref val="3"/>
        </dgm:presLayoutVars>
      </dgm:prSet>
      <dgm:spPr/>
    </dgm:pt>
    <dgm:pt modelId="{DB3F2315-530C-4AD1-8246-5800EFFF6A8E}" type="pres">
      <dgm:prSet presAssocID="{EFF8DE24-F625-4CC9-B459-D979A55AD3D1}" presName="hierChild3" presStyleCnt="0"/>
      <dgm:spPr/>
    </dgm:pt>
  </dgm:ptLst>
  <dgm:cxnLst>
    <dgm:cxn modelId="{5265E622-A936-4D15-9D68-198A562F539A}" type="presOf" srcId="{B127B311-BFE1-45D4-AB27-DAF0519BB2E9}" destId="{786F51D1-A60D-4A2D-BB68-A135B8847AD4}" srcOrd="0" destOrd="0" presId="urn:microsoft.com/office/officeart/2005/8/layout/hierarchy1"/>
    <dgm:cxn modelId="{D3FDEDD1-A62D-46DA-B1DE-00E1C7B19422}" type="presOf" srcId="{E4C2AD99-FB15-441D-BCD7-1DB415BDFBC9}" destId="{2CF87D67-667F-410C-8DE2-37A4BCC238E3}" srcOrd="0" destOrd="0" presId="urn:microsoft.com/office/officeart/2005/8/layout/hierarchy1"/>
    <dgm:cxn modelId="{0ADF1B54-E105-4126-8286-F93D59CB782B}" srcId="{6124E4E9-4F1F-4BEF-BB75-BA81C52C0DD7}" destId="{9484C810-3D36-4581-9CA0-B86C0D35A693}" srcOrd="0" destOrd="0" parTransId="{B127B311-BFE1-45D4-AB27-DAF0519BB2E9}" sibTransId="{0A6CBDA7-420F-4BE2-B9F4-C2B4E01424A8}"/>
    <dgm:cxn modelId="{18356340-5DA9-41BF-BF97-DB3ACCE1AEB0}" srcId="{6124E4E9-4F1F-4BEF-BB75-BA81C52C0DD7}" destId="{8C527873-C58D-46B5-88B7-B42F75B79000}" srcOrd="1" destOrd="0" parTransId="{E4C2AD99-FB15-441D-BCD7-1DB415BDFBC9}" sibTransId="{378939A2-7C65-4834-B04E-363FBDC0077A}"/>
    <dgm:cxn modelId="{AE7EC2DD-ED85-453D-973D-871C08220F67}" srcId="{0A2C9BF3-1851-40A2-A990-F897DB72205A}" destId="{6124E4E9-4F1F-4BEF-BB75-BA81C52C0DD7}" srcOrd="0" destOrd="0" parTransId="{39477A49-1F2B-4974-98EE-3FA48F3C0C00}" sibTransId="{1FE2BD1F-0D73-4A90-8E48-7506F6DD810C}"/>
    <dgm:cxn modelId="{A23CB7DC-EE45-4D96-B35B-24D2729A8248}" srcId="{6124E4E9-4F1F-4BEF-BB75-BA81C52C0DD7}" destId="{EFF8DE24-F625-4CC9-B459-D979A55AD3D1}" srcOrd="2" destOrd="0" parTransId="{0AF8DD5D-AEB7-4CED-B71B-79A4D369FB4B}" sibTransId="{F31D48BB-14C7-4571-A70F-57D2A8648386}"/>
    <dgm:cxn modelId="{2B377C9E-C7AD-4C03-B6C6-04FE68BC345F}" type="presOf" srcId="{0AF8DD5D-AEB7-4CED-B71B-79A4D369FB4B}" destId="{4E0AB124-DEEF-48A3-BF16-339E75913B15}" srcOrd="0" destOrd="0" presId="urn:microsoft.com/office/officeart/2005/8/layout/hierarchy1"/>
    <dgm:cxn modelId="{4D2CD805-784E-4908-AE6E-DD65EB88E7BA}" type="presOf" srcId="{8C527873-C58D-46B5-88B7-B42F75B79000}" destId="{7AB9B759-C34E-4BC6-8C08-EB594F1DA9A3}" srcOrd="0" destOrd="0" presId="urn:microsoft.com/office/officeart/2005/8/layout/hierarchy1"/>
    <dgm:cxn modelId="{D2BE3EDF-E8C0-436B-9235-5FBA1FDC4061}" type="presOf" srcId="{EFF8DE24-F625-4CC9-B459-D979A55AD3D1}" destId="{F55DEB93-0B00-447B-931D-E8D99781DEB6}" srcOrd="0" destOrd="0" presId="urn:microsoft.com/office/officeart/2005/8/layout/hierarchy1"/>
    <dgm:cxn modelId="{D151F7B9-4406-4A6A-9251-936C8F9DA5D2}" type="presOf" srcId="{0A2C9BF3-1851-40A2-A990-F897DB72205A}" destId="{07DB9DF1-B4A3-4AAF-B55B-09DEE5B0204C}" srcOrd="0" destOrd="0" presId="urn:microsoft.com/office/officeart/2005/8/layout/hierarchy1"/>
    <dgm:cxn modelId="{8EAE1D68-57E4-42B9-AACB-FB0271D8C762}" type="presOf" srcId="{6124E4E9-4F1F-4BEF-BB75-BA81C52C0DD7}" destId="{3A4E70B1-DFF3-4D0E-A1DC-DC23232FDF7D}" srcOrd="0" destOrd="0" presId="urn:microsoft.com/office/officeart/2005/8/layout/hierarchy1"/>
    <dgm:cxn modelId="{BA0B2C67-CDE3-47ED-9D4C-325618F371B1}" type="presOf" srcId="{9484C810-3D36-4581-9CA0-B86C0D35A693}" destId="{F85A6D12-10A2-4EC8-BFB3-DC250A2BBDFC}" srcOrd="0" destOrd="0" presId="urn:microsoft.com/office/officeart/2005/8/layout/hierarchy1"/>
    <dgm:cxn modelId="{5A498B38-06E4-40FE-92A2-72F50A1D1A2B}" type="presParOf" srcId="{07DB9DF1-B4A3-4AAF-B55B-09DEE5B0204C}" destId="{4032F2C9-7F52-46BD-BF48-15CA3BAFD154}" srcOrd="0" destOrd="0" presId="urn:microsoft.com/office/officeart/2005/8/layout/hierarchy1"/>
    <dgm:cxn modelId="{9A026999-0FBF-467E-8842-5570556536B7}" type="presParOf" srcId="{4032F2C9-7F52-46BD-BF48-15CA3BAFD154}" destId="{96001D1F-4865-4360-BF02-E5AF2976623C}" srcOrd="0" destOrd="0" presId="urn:microsoft.com/office/officeart/2005/8/layout/hierarchy1"/>
    <dgm:cxn modelId="{8E603177-A83C-41D0-B3A9-DE75B5C6565C}" type="presParOf" srcId="{96001D1F-4865-4360-BF02-E5AF2976623C}" destId="{4958620A-96AF-4DE2-BFA0-6B37F5DF2690}" srcOrd="0" destOrd="0" presId="urn:microsoft.com/office/officeart/2005/8/layout/hierarchy1"/>
    <dgm:cxn modelId="{17422F12-DE3D-487B-BD69-5AD088C9E210}" type="presParOf" srcId="{96001D1F-4865-4360-BF02-E5AF2976623C}" destId="{3A4E70B1-DFF3-4D0E-A1DC-DC23232FDF7D}" srcOrd="1" destOrd="0" presId="urn:microsoft.com/office/officeart/2005/8/layout/hierarchy1"/>
    <dgm:cxn modelId="{4A4D2234-E6A7-4A35-AF9F-5865067AEE66}" type="presParOf" srcId="{4032F2C9-7F52-46BD-BF48-15CA3BAFD154}" destId="{7195953A-CCC8-46C1-8C08-E25C1374D8CF}" srcOrd="1" destOrd="0" presId="urn:microsoft.com/office/officeart/2005/8/layout/hierarchy1"/>
    <dgm:cxn modelId="{C88B4575-BA52-47E1-885F-EBF773B22666}" type="presParOf" srcId="{7195953A-CCC8-46C1-8C08-E25C1374D8CF}" destId="{786F51D1-A60D-4A2D-BB68-A135B8847AD4}" srcOrd="0" destOrd="0" presId="urn:microsoft.com/office/officeart/2005/8/layout/hierarchy1"/>
    <dgm:cxn modelId="{3B14CD49-856E-44F2-8D03-3DA87420FB45}" type="presParOf" srcId="{7195953A-CCC8-46C1-8C08-E25C1374D8CF}" destId="{C5D2B22B-AE91-4DFB-B921-61258543A34B}" srcOrd="1" destOrd="0" presId="urn:microsoft.com/office/officeart/2005/8/layout/hierarchy1"/>
    <dgm:cxn modelId="{A8F47702-5338-4C50-926E-E2E92945BA46}" type="presParOf" srcId="{C5D2B22B-AE91-4DFB-B921-61258543A34B}" destId="{F8FC0362-28BE-4A2B-900E-D8CB3D578A8C}" srcOrd="0" destOrd="0" presId="urn:microsoft.com/office/officeart/2005/8/layout/hierarchy1"/>
    <dgm:cxn modelId="{AD831C0E-D553-4A2F-8BEF-E8A4178D9B92}" type="presParOf" srcId="{F8FC0362-28BE-4A2B-900E-D8CB3D578A8C}" destId="{6D03F77C-7EE7-4F82-8C64-4F4DBB116FAD}" srcOrd="0" destOrd="0" presId="urn:microsoft.com/office/officeart/2005/8/layout/hierarchy1"/>
    <dgm:cxn modelId="{D0113D74-5B58-4AC5-9EB8-4424720DC806}" type="presParOf" srcId="{F8FC0362-28BE-4A2B-900E-D8CB3D578A8C}" destId="{F85A6D12-10A2-4EC8-BFB3-DC250A2BBDFC}" srcOrd="1" destOrd="0" presId="urn:microsoft.com/office/officeart/2005/8/layout/hierarchy1"/>
    <dgm:cxn modelId="{EBB09D70-3209-4ECE-AC3D-3DD4020577B5}" type="presParOf" srcId="{C5D2B22B-AE91-4DFB-B921-61258543A34B}" destId="{484AE0FC-9841-4216-BD9A-7BC128B4A64B}" srcOrd="1" destOrd="0" presId="urn:microsoft.com/office/officeart/2005/8/layout/hierarchy1"/>
    <dgm:cxn modelId="{DA41E6D2-FB3F-47CA-AEF6-4B7C91973EFB}" type="presParOf" srcId="{7195953A-CCC8-46C1-8C08-E25C1374D8CF}" destId="{2CF87D67-667F-410C-8DE2-37A4BCC238E3}" srcOrd="2" destOrd="0" presId="urn:microsoft.com/office/officeart/2005/8/layout/hierarchy1"/>
    <dgm:cxn modelId="{F79ADD4E-2417-4DA1-8979-B25E564DE3F9}" type="presParOf" srcId="{7195953A-CCC8-46C1-8C08-E25C1374D8CF}" destId="{BA1E611B-B245-46DA-9D4C-752844388A48}" srcOrd="3" destOrd="0" presId="urn:microsoft.com/office/officeart/2005/8/layout/hierarchy1"/>
    <dgm:cxn modelId="{577767B0-F8C3-4E97-B4BE-CC24BD99C5AB}" type="presParOf" srcId="{BA1E611B-B245-46DA-9D4C-752844388A48}" destId="{02CD49A6-C520-47A3-AAB5-D863AFE1FED9}" srcOrd="0" destOrd="0" presId="urn:microsoft.com/office/officeart/2005/8/layout/hierarchy1"/>
    <dgm:cxn modelId="{BE122D4E-4222-4AD6-A06E-FF5D368E771C}" type="presParOf" srcId="{02CD49A6-C520-47A3-AAB5-D863AFE1FED9}" destId="{F71080EE-18C3-49C9-8A23-9A1B401C6157}" srcOrd="0" destOrd="0" presId="urn:microsoft.com/office/officeart/2005/8/layout/hierarchy1"/>
    <dgm:cxn modelId="{AD8CF617-FA05-419E-B3D7-1E02D39AEF92}" type="presParOf" srcId="{02CD49A6-C520-47A3-AAB5-D863AFE1FED9}" destId="{7AB9B759-C34E-4BC6-8C08-EB594F1DA9A3}" srcOrd="1" destOrd="0" presId="urn:microsoft.com/office/officeart/2005/8/layout/hierarchy1"/>
    <dgm:cxn modelId="{B46B68DB-FF85-4B28-AE44-D7EBFDCE5E6B}" type="presParOf" srcId="{BA1E611B-B245-46DA-9D4C-752844388A48}" destId="{6971E91D-2994-435C-BFA4-6F57020D27E8}" srcOrd="1" destOrd="0" presId="urn:microsoft.com/office/officeart/2005/8/layout/hierarchy1"/>
    <dgm:cxn modelId="{A63EE4EE-C061-41B7-8CE5-9738065DA03D}" type="presParOf" srcId="{7195953A-CCC8-46C1-8C08-E25C1374D8CF}" destId="{4E0AB124-DEEF-48A3-BF16-339E75913B15}" srcOrd="4" destOrd="0" presId="urn:microsoft.com/office/officeart/2005/8/layout/hierarchy1"/>
    <dgm:cxn modelId="{9C82637D-2831-4252-B1A0-B7B73020C59B}" type="presParOf" srcId="{7195953A-CCC8-46C1-8C08-E25C1374D8CF}" destId="{E95BBC90-A41B-419D-A232-BA3799108D5E}" srcOrd="5" destOrd="0" presId="urn:microsoft.com/office/officeart/2005/8/layout/hierarchy1"/>
    <dgm:cxn modelId="{63EA3BCB-AD75-47C5-9928-F6DD941F5336}" type="presParOf" srcId="{E95BBC90-A41B-419D-A232-BA3799108D5E}" destId="{B10B05C3-E81E-4890-895B-0985B57BD6B2}" srcOrd="0" destOrd="0" presId="urn:microsoft.com/office/officeart/2005/8/layout/hierarchy1"/>
    <dgm:cxn modelId="{9C3D7F22-5670-4B69-8857-D20E7511C7F9}" type="presParOf" srcId="{B10B05C3-E81E-4890-895B-0985B57BD6B2}" destId="{1CCB7E3F-EEAB-4CF6-943D-9A13148A7074}" srcOrd="0" destOrd="0" presId="urn:microsoft.com/office/officeart/2005/8/layout/hierarchy1"/>
    <dgm:cxn modelId="{297B639C-0550-46AA-B1EF-16C8EFE754E3}" type="presParOf" srcId="{B10B05C3-E81E-4890-895B-0985B57BD6B2}" destId="{F55DEB93-0B00-447B-931D-E8D99781DEB6}" srcOrd="1" destOrd="0" presId="urn:microsoft.com/office/officeart/2005/8/layout/hierarchy1"/>
    <dgm:cxn modelId="{1BDBBB47-C655-4830-88C2-8A64FCA66531}" type="presParOf" srcId="{E95BBC90-A41B-419D-A232-BA3799108D5E}" destId="{DB3F2315-530C-4AD1-8246-5800EFFF6A8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EFC30-C120-4BF5-B4B9-A4739DCA184B}">
      <dsp:nvSpPr>
        <dsp:cNvPr id="0" name=""/>
        <dsp:cNvSpPr/>
      </dsp:nvSpPr>
      <dsp:spPr>
        <a:xfrm>
          <a:off x="0" y="570444"/>
          <a:ext cx="89154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AFD846-7E0C-4A01-99CB-1F403BE61EAA}">
      <dsp:nvSpPr>
        <dsp:cNvPr id="0" name=""/>
        <dsp:cNvSpPr/>
      </dsp:nvSpPr>
      <dsp:spPr>
        <a:xfrm>
          <a:off x="445770" y="304764"/>
          <a:ext cx="624078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Епітеліальна</a:t>
          </a:r>
          <a:endParaRPr lang="ru-RU" sz="1800" b="1" kern="1200" dirty="0"/>
        </a:p>
      </dsp:txBody>
      <dsp:txXfrm>
        <a:off x="471709" y="330703"/>
        <a:ext cx="6188902" cy="479482"/>
      </dsp:txXfrm>
    </dsp:sp>
    <dsp:sp modelId="{F2A2A334-4726-45A2-B6C4-B502A7194A89}">
      <dsp:nvSpPr>
        <dsp:cNvPr id="0" name=""/>
        <dsp:cNvSpPr/>
      </dsp:nvSpPr>
      <dsp:spPr>
        <a:xfrm>
          <a:off x="0" y="1386924"/>
          <a:ext cx="89154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9853A5-B6F8-4351-A113-50D4944E8526}">
      <dsp:nvSpPr>
        <dsp:cNvPr id="0" name=""/>
        <dsp:cNvSpPr/>
      </dsp:nvSpPr>
      <dsp:spPr>
        <a:xfrm>
          <a:off x="445770" y="1121244"/>
          <a:ext cx="624078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М’язова</a:t>
          </a:r>
          <a:endParaRPr lang="ru-RU" sz="1800" b="1" kern="1200" dirty="0"/>
        </a:p>
      </dsp:txBody>
      <dsp:txXfrm>
        <a:off x="471709" y="1147183"/>
        <a:ext cx="6188902" cy="479482"/>
      </dsp:txXfrm>
    </dsp:sp>
    <dsp:sp modelId="{5D40A27D-1B83-4B2A-B97D-A41EFEF1A5EE}">
      <dsp:nvSpPr>
        <dsp:cNvPr id="0" name=""/>
        <dsp:cNvSpPr/>
      </dsp:nvSpPr>
      <dsp:spPr>
        <a:xfrm>
          <a:off x="0" y="2203405"/>
          <a:ext cx="89154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4D7CBB-85C9-4476-AF85-76C51B1EB312}">
      <dsp:nvSpPr>
        <dsp:cNvPr id="0" name=""/>
        <dsp:cNvSpPr/>
      </dsp:nvSpPr>
      <dsp:spPr>
        <a:xfrm>
          <a:off x="445770" y="1937725"/>
          <a:ext cx="624078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Нервова</a:t>
          </a:r>
          <a:endParaRPr lang="ru-RU" sz="1800" b="1" kern="1200" dirty="0"/>
        </a:p>
      </dsp:txBody>
      <dsp:txXfrm>
        <a:off x="471709" y="1963664"/>
        <a:ext cx="6188902" cy="479482"/>
      </dsp:txXfrm>
    </dsp:sp>
    <dsp:sp modelId="{129B782A-3337-49AC-9748-960990475539}">
      <dsp:nvSpPr>
        <dsp:cNvPr id="0" name=""/>
        <dsp:cNvSpPr/>
      </dsp:nvSpPr>
      <dsp:spPr>
        <a:xfrm>
          <a:off x="0" y="3019885"/>
          <a:ext cx="89154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ADFB1A-318C-4EA7-B15E-F6879B6257B1}">
      <dsp:nvSpPr>
        <dsp:cNvPr id="0" name=""/>
        <dsp:cNvSpPr/>
      </dsp:nvSpPr>
      <dsp:spPr>
        <a:xfrm>
          <a:off x="445770" y="2754205"/>
          <a:ext cx="624078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Сполучна (тканина внутрішнього середовища)</a:t>
          </a:r>
          <a:endParaRPr lang="ru-RU" sz="1800" b="1" kern="1200" dirty="0"/>
        </a:p>
      </dsp:txBody>
      <dsp:txXfrm>
        <a:off x="471709" y="2780144"/>
        <a:ext cx="6188902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48257-B2BD-44F8-BEB8-EE5BEE00D1EF}">
      <dsp:nvSpPr>
        <dsp:cNvPr id="0" name=""/>
        <dsp:cNvSpPr/>
      </dsp:nvSpPr>
      <dsp:spPr>
        <a:xfrm>
          <a:off x="0" y="0"/>
          <a:ext cx="8128000" cy="1693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kern="1200" dirty="0" smtClean="0"/>
            <a:t>Тканини</a:t>
          </a:r>
          <a:endParaRPr lang="ru-RU" sz="5400" kern="1200" dirty="0"/>
        </a:p>
      </dsp:txBody>
      <dsp:txXfrm>
        <a:off x="1794933" y="0"/>
        <a:ext cx="6333066" cy="1693333"/>
      </dsp:txXfrm>
    </dsp:sp>
    <dsp:sp modelId="{6799B2C5-CB82-48EC-86FB-7FCD4CFF8F3F}">
      <dsp:nvSpPr>
        <dsp:cNvPr id="0" name=""/>
        <dsp:cNvSpPr/>
      </dsp:nvSpPr>
      <dsp:spPr>
        <a:xfrm>
          <a:off x="169333" y="169333"/>
          <a:ext cx="1625600" cy="13546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6DE257-DED7-43C9-AF8D-BBB66C1B6F4A}">
      <dsp:nvSpPr>
        <dsp:cNvPr id="0" name=""/>
        <dsp:cNvSpPr/>
      </dsp:nvSpPr>
      <dsp:spPr>
        <a:xfrm>
          <a:off x="0" y="1862666"/>
          <a:ext cx="8128000" cy="1693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kern="1200" dirty="0" smtClean="0"/>
            <a:t>Органи</a:t>
          </a:r>
          <a:endParaRPr lang="ru-RU" sz="5400" kern="1200" dirty="0"/>
        </a:p>
      </dsp:txBody>
      <dsp:txXfrm>
        <a:off x="1794933" y="1862666"/>
        <a:ext cx="6333066" cy="1693333"/>
      </dsp:txXfrm>
    </dsp:sp>
    <dsp:sp modelId="{C9F31652-0189-4E50-B098-AB6BA83AC7C8}">
      <dsp:nvSpPr>
        <dsp:cNvPr id="0" name=""/>
        <dsp:cNvSpPr/>
      </dsp:nvSpPr>
      <dsp:spPr>
        <a:xfrm>
          <a:off x="169333" y="2032000"/>
          <a:ext cx="1625600" cy="13546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547476-F868-4A97-8F9C-CCB3D293A786}">
      <dsp:nvSpPr>
        <dsp:cNvPr id="0" name=""/>
        <dsp:cNvSpPr/>
      </dsp:nvSpPr>
      <dsp:spPr>
        <a:xfrm>
          <a:off x="0" y="3725333"/>
          <a:ext cx="8128000" cy="1693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kern="1200" dirty="0" smtClean="0"/>
            <a:t>Системи органів</a:t>
          </a:r>
          <a:endParaRPr lang="ru-RU" sz="5400" kern="1200" dirty="0"/>
        </a:p>
      </dsp:txBody>
      <dsp:txXfrm>
        <a:off x="1794933" y="3725333"/>
        <a:ext cx="6333066" cy="1693333"/>
      </dsp:txXfrm>
    </dsp:sp>
    <dsp:sp modelId="{5F53090A-F346-44DF-9D2C-6C92E5FBA6D3}">
      <dsp:nvSpPr>
        <dsp:cNvPr id="0" name=""/>
        <dsp:cNvSpPr/>
      </dsp:nvSpPr>
      <dsp:spPr>
        <a:xfrm>
          <a:off x="169333" y="3894666"/>
          <a:ext cx="1625600" cy="13546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2A65E-5F20-4216-A55A-C2FB149E5905}">
      <dsp:nvSpPr>
        <dsp:cNvPr id="0" name=""/>
        <dsp:cNvSpPr/>
      </dsp:nvSpPr>
      <dsp:spPr>
        <a:xfrm>
          <a:off x="0" y="0"/>
          <a:ext cx="11304208" cy="1850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Одноклітинні або Найпростіші</a:t>
          </a:r>
          <a:endParaRPr lang="ru-RU" sz="28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b="1" kern="1200" dirty="0" smtClean="0"/>
            <a:t>Інфузорії;</a:t>
          </a:r>
          <a:endParaRPr lang="ru-RU" sz="22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b="1" kern="1200" dirty="0" err="1" smtClean="0"/>
            <a:t>Грегарини</a:t>
          </a:r>
          <a:r>
            <a:rPr lang="uk-UA" sz="2200" b="1" kern="1200" dirty="0" smtClean="0"/>
            <a:t>;</a:t>
          </a:r>
          <a:endParaRPr lang="ru-RU" sz="22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b="1" kern="1200" dirty="0" smtClean="0"/>
            <a:t>Джгутикові.</a:t>
          </a:r>
          <a:endParaRPr lang="ru-RU" sz="2200" b="1" kern="1200" dirty="0"/>
        </a:p>
      </dsp:txBody>
      <dsp:txXfrm>
        <a:off x="2445939" y="0"/>
        <a:ext cx="8858268" cy="1850977"/>
      </dsp:txXfrm>
    </dsp:sp>
    <dsp:sp modelId="{3125954C-7A36-43A1-8FD7-8F8F03EBBEE5}">
      <dsp:nvSpPr>
        <dsp:cNvPr id="0" name=""/>
        <dsp:cNvSpPr/>
      </dsp:nvSpPr>
      <dsp:spPr>
        <a:xfrm>
          <a:off x="185097" y="185097"/>
          <a:ext cx="2260841" cy="14807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B92AC2-939E-41E5-B3FA-220F96C1C49C}">
      <dsp:nvSpPr>
        <dsp:cNvPr id="0" name=""/>
        <dsp:cNvSpPr/>
      </dsp:nvSpPr>
      <dsp:spPr>
        <a:xfrm>
          <a:off x="0" y="2036075"/>
          <a:ext cx="11304208" cy="1850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Колоніальні (перехідна форма між одно – та багатоклітинними)</a:t>
          </a:r>
          <a:endParaRPr lang="ru-RU" sz="28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b="1" kern="1200" dirty="0" smtClean="0"/>
            <a:t>Губки;</a:t>
          </a:r>
          <a:endParaRPr lang="ru-RU" sz="22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b="1" kern="1200" dirty="0" smtClean="0"/>
            <a:t>Кишковопорожнинні.</a:t>
          </a:r>
          <a:endParaRPr lang="ru-RU" sz="2200" b="1" kern="1200" dirty="0"/>
        </a:p>
      </dsp:txBody>
      <dsp:txXfrm>
        <a:off x="2445939" y="2036075"/>
        <a:ext cx="8858268" cy="1850977"/>
      </dsp:txXfrm>
    </dsp:sp>
    <dsp:sp modelId="{E36387F5-F417-4B59-A35A-3A4F5E5775A7}">
      <dsp:nvSpPr>
        <dsp:cNvPr id="0" name=""/>
        <dsp:cNvSpPr/>
      </dsp:nvSpPr>
      <dsp:spPr>
        <a:xfrm>
          <a:off x="185097" y="2221173"/>
          <a:ext cx="2260841" cy="14807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DF9687-9DEC-43D1-A780-8D2724D73276}">
      <dsp:nvSpPr>
        <dsp:cNvPr id="0" name=""/>
        <dsp:cNvSpPr/>
      </dsp:nvSpPr>
      <dsp:spPr>
        <a:xfrm>
          <a:off x="0" y="4072151"/>
          <a:ext cx="11304208" cy="1850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Багатоклітинні</a:t>
          </a:r>
          <a:endParaRPr lang="ru-RU" sz="2800" b="1" kern="1200" dirty="0"/>
        </a:p>
      </dsp:txBody>
      <dsp:txXfrm>
        <a:off x="2445939" y="4072151"/>
        <a:ext cx="8858268" cy="1850977"/>
      </dsp:txXfrm>
    </dsp:sp>
    <dsp:sp modelId="{2AAD8CDB-B1D8-4359-8D9A-1E1F02483AA5}">
      <dsp:nvSpPr>
        <dsp:cNvPr id="0" name=""/>
        <dsp:cNvSpPr/>
      </dsp:nvSpPr>
      <dsp:spPr>
        <a:xfrm>
          <a:off x="185097" y="4257248"/>
          <a:ext cx="2260841" cy="14807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789FD-7391-4E41-803B-44CE6804FCFE}">
      <dsp:nvSpPr>
        <dsp:cNvPr id="0" name=""/>
        <dsp:cNvSpPr/>
      </dsp:nvSpPr>
      <dsp:spPr>
        <a:xfrm>
          <a:off x="8291572" y="3952444"/>
          <a:ext cx="91440" cy="7362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6259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52CD7-062E-4D12-B664-77F713BB57B9}">
      <dsp:nvSpPr>
        <dsp:cNvPr id="0" name=""/>
        <dsp:cNvSpPr/>
      </dsp:nvSpPr>
      <dsp:spPr>
        <a:xfrm>
          <a:off x="6016704" y="1608650"/>
          <a:ext cx="2320588" cy="736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1739"/>
              </a:lnTo>
              <a:lnTo>
                <a:pt x="2320588" y="501739"/>
              </a:lnTo>
              <a:lnTo>
                <a:pt x="2320588" y="73625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CC9C46-6EF5-4164-BD65-5EE5237510F3}">
      <dsp:nvSpPr>
        <dsp:cNvPr id="0" name=""/>
        <dsp:cNvSpPr/>
      </dsp:nvSpPr>
      <dsp:spPr>
        <a:xfrm>
          <a:off x="3696116" y="3952444"/>
          <a:ext cx="1547058" cy="736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1739"/>
              </a:lnTo>
              <a:lnTo>
                <a:pt x="1547058" y="501739"/>
              </a:lnTo>
              <a:lnTo>
                <a:pt x="1547058" y="736259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F005E-D8DB-4C59-BE86-085CC17A8145}">
      <dsp:nvSpPr>
        <dsp:cNvPr id="0" name=""/>
        <dsp:cNvSpPr/>
      </dsp:nvSpPr>
      <dsp:spPr>
        <a:xfrm>
          <a:off x="2149057" y="3952444"/>
          <a:ext cx="1547058" cy="736259"/>
        </a:xfrm>
        <a:custGeom>
          <a:avLst/>
          <a:gdLst/>
          <a:ahLst/>
          <a:cxnLst/>
          <a:rect l="0" t="0" r="0" b="0"/>
          <a:pathLst>
            <a:path>
              <a:moveTo>
                <a:pt x="1547058" y="0"/>
              </a:moveTo>
              <a:lnTo>
                <a:pt x="1547058" y="501739"/>
              </a:lnTo>
              <a:lnTo>
                <a:pt x="0" y="501739"/>
              </a:lnTo>
              <a:lnTo>
                <a:pt x="0" y="736259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F85B2A-BC3E-47A7-9808-B3985A0254A1}">
      <dsp:nvSpPr>
        <dsp:cNvPr id="0" name=""/>
        <dsp:cNvSpPr/>
      </dsp:nvSpPr>
      <dsp:spPr>
        <a:xfrm>
          <a:off x="3696116" y="1608650"/>
          <a:ext cx="2320588" cy="736259"/>
        </a:xfrm>
        <a:custGeom>
          <a:avLst/>
          <a:gdLst/>
          <a:ahLst/>
          <a:cxnLst/>
          <a:rect l="0" t="0" r="0" b="0"/>
          <a:pathLst>
            <a:path>
              <a:moveTo>
                <a:pt x="2320588" y="0"/>
              </a:moveTo>
              <a:lnTo>
                <a:pt x="2320588" y="501739"/>
              </a:lnTo>
              <a:lnTo>
                <a:pt x="0" y="501739"/>
              </a:lnTo>
              <a:lnTo>
                <a:pt x="0" y="73625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66795F-FD8A-4628-B44E-4776BB89B898}">
      <dsp:nvSpPr>
        <dsp:cNvPr id="0" name=""/>
        <dsp:cNvSpPr/>
      </dsp:nvSpPr>
      <dsp:spPr>
        <a:xfrm>
          <a:off x="4750929" y="1115"/>
          <a:ext cx="2531550" cy="16075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7441D3-7D08-4CC8-84F0-86C98C92FDE6}">
      <dsp:nvSpPr>
        <dsp:cNvPr id="0" name=""/>
        <dsp:cNvSpPr/>
      </dsp:nvSpPr>
      <dsp:spPr>
        <a:xfrm>
          <a:off x="5032212" y="268334"/>
          <a:ext cx="2531550" cy="16075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/>
            <a:t>Тварини</a:t>
          </a:r>
          <a:endParaRPr lang="ru-RU" sz="2700" b="1" kern="1200" dirty="0"/>
        </a:p>
      </dsp:txBody>
      <dsp:txXfrm>
        <a:off x="5079295" y="315417"/>
        <a:ext cx="2437384" cy="1513368"/>
      </dsp:txXfrm>
    </dsp:sp>
    <dsp:sp modelId="{7BE57E30-0565-4B2A-8182-F4F342900A56}">
      <dsp:nvSpPr>
        <dsp:cNvPr id="0" name=""/>
        <dsp:cNvSpPr/>
      </dsp:nvSpPr>
      <dsp:spPr>
        <a:xfrm>
          <a:off x="2430341" y="2344909"/>
          <a:ext cx="2531550" cy="16075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1B5F7-4EBA-4299-AEC5-CA5EEC9D185B}">
      <dsp:nvSpPr>
        <dsp:cNvPr id="0" name=""/>
        <dsp:cNvSpPr/>
      </dsp:nvSpPr>
      <dsp:spPr>
        <a:xfrm>
          <a:off x="2711624" y="2612128"/>
          <a:ext cx="2531550" cy="16075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/>
            <a:t>Двошарові</a:t>
          </a:r>
          <a:endParaRPr lang="ru-RU" sz="2700" b="1" kern="1200" dirty="0"/>
        </a:p>
      </dsp:txBody>
      <dsp:txXfrm>
        <a:off x="2758707" y="2659211"/>
        <a:ext cx="2437384" cy="1513368"/>
      </dsp:txXfrm>
    </dsp:sp>
    <dsp:sp modelId="{24AF77B0-9B7A-4881-AE28-B6E220EDC12F}">
      <dsp:nvSpPr>
        <dsp:cNvPr id="0" name=""/>
        <dsp:cNvSpPr/>
      </dsp:nvSpPr>
      <dsp:spPr>
        <a:xfrm>
          <a:off x="883282" y="4688703"/>
          <a:ext cx="2531550" cy="16075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A9BBE9-C0AD-44A7-B83F-57216AB118E0}">
      <dsp:nvSpPr>
        <dsp:cNvPr id="0" name=""/>
        <dsp:cNvSpPr/>
      </dsp:nvSpPr>
      <dsp:spPr>
        <a:xfrm>
          <a:off x="1164565" y="4955922"/>
          <a:ext cx="2531550" cy="16075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/>
            <a:t>Губки </a:t>
          </a:r>
          <a:endParaRPr lang="ru-RU" sz="2700" b="1" kern="1200" dirty="0"/>
        </a:p>
      </dsp:txBody>
      <dsp:txXfrm>
        <a:off x="1211648" y="5003005"/>
        <a:ext cx="2437384" cy="1513368"/>
      </dsp:txXfrm>
    </dsp:sp>
    <dsp:sp modelId="{23DCD740-A0D4-4308-9729-CAC9B5DE3F2A}">
      <dsp:nvSpPr>
        <dsp:cNvPr id="0" name=""/>
        <dsp:cNvSpPr/>
      </dsp:nvSpPr>
      <dsp:spPr>
        <a:xfrm>
          <a:off x="3977399" y="4688703"/>
          <a:ext cx="2531550" cy="16075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9E4F5E-9B1B-45A8-98CE-B4D98467241D}">
      <dsp:nvSpPr>
        <dsp:cNvPr id="0" name=""/>
        <dsp:cNvSpPr/>
      </dsp:nvSpPr>
      <dsp:spPr>
        <a:xfrm>
          <a:off x="4258683" y="4955922"/>
          <a:ext cx="2531550" cy="16075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err="1" smtClean="0"/>
            <a:t>Кишково</a:t>
          </a:r>
          <a:r>
            <a:rPr lang="uk-UA" sz="2700" b="1" kern="1200" dirty="0" smtClean="0"/>
            <a:t>-порожнинні</a:t>
          </a:r>
          <a:endParaRPr lang="ru-RU" sz="2700" b="1" kern="1200" dirty="0"/>
        </a:p>
      </dsp:txBody>
      <dsp:txXfrm>
        <a:off x="4305766" y="5003005"/>
        <a:ext cx="2437384" cy="1513368"/>
      </dsp:txXfrm>
    </dsp:sp>
    <dsp:sp modelId="{8524C744-E38F-4950-A078-696BAF10612E}">
      <dsp:nvSpPr>
        <dsp:cNvPr id="0" name=""/>
        <dsp:cNvSpPr/>
      </dsp:nvSpPr>
      <dsp:spPr>
        <a:xfrm>
          <a:off x="7071517" y="2344909"/>
          <a:ext cx="2531550" cy="16075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A2D8EA-1BB7-46BF-9FD3-937DCFDC171B}">
      <dsp:nvSpPr>
        <dsp:cNvPr id="0" name=""/>
        <dsp:cNvSpPr/>
      </dsp:nvSpPr>
      <dsp:spPr>
        <a:xfrm>
          <a:off x="7352800" y="2612128"/>
          <a:ext cx="2531550" cy="16075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err="1" smtClean="0"/>
            <a:t>Трьохшарові</a:t>
          </a:r>
          <a:endParaRPr lang="ru-RU" sz="2700" b="1" kern="1200" dirty="0"/>
        </a:p>
      </dsp:txBody>
      <dsp:txXfrm>
        <a:off x="7399883" y="2659211"/>
        <a:ext cx="2437384" cy="1513368"/>
      </dsp:txXfrm>
    </dsp:sp>
    <dsp:sp modelId="{ED842898-D452-4272-8871-D57D1AF54C7A}">
      <dsp:nvSpPr>
        <dsp:cNvPr id="0" name=""/>
        <dsp:cNvSpPr/>
      </dsp:nvSpPr>
      <dsp:spPr>
        <a:xfrm>
          <a:off x="7071517" y="4688703"/>
          <a:ext cx="2531550" cy="16075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0B2B6C-749F-4BEF-B1AA-AA1E392187D0}">
      <dsp:nvSpPr>
        <dsp:cNvPr id="0" name=""/>
        <dsp:cNvSpPr/>
      </dsp:nvSpPr>
      <dsp:spPr>
        <a:xfrm>
          <a:off x="7352800" y="4955922"/>
          <a:ext cx="2531550" cy="16075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/>
            <a:t>Всі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/>
            <a:t> інші</a:t>
          </a:r>
          <a:endParaRPr lang="ru-RU" sz="2700" b="1" kern="1200" dirty="0"/>
        </a:p>
      </dsp:txBody>
      <dsp:txXfrm>
        <a:off x="7399883" y="5003005"/>
        <a:ext cx="2437384" cy="15133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81B72-7761-4A9E-881E-876B75300913}">
      <dsp:nvSpPr>
        <dsp:cNvPr id="0" name=""/>
        <dsp:cNvSpPr/>
      </dsp:nvSpPr>
      <dsp:spPr>
        <a:xfrm>
          <a:off x="2373931" y="1476743"/>
          <a:ext cx="1269885" cy="603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832"/>
              </a:lnTo>
              <a:lnTo>
                <a:pt x="1269885" y="407832"/>
              </a:lnTo>
              <a:lnTo>
                <a:pt x="1269885" y="60380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07699-BD82-42C2-9229-6215B3E78248}">
      <dsp:nvSpPr>
        <dsp:cNvPr id="0" name=""/>
        <dsp:cNvSpPr/>
      </dsp:nvSpPr>
      <dsp:spPr>
        <a:xfrm>
          <a:off x="1058310" y="1476743"/>
          <a:ext cx="1315621" cy="603801"/>
        </a:xfrm>
        <a:custGeom>
          <a:avLst/>
          <a:gdLst/>
          <a:ahLst/>
          <a:cxnLst/>
          <a:rect l="0" t="0" r="0" b="0"/>
          <a:pathLst>
            <a:path>
              <a:moveTo>
                <a:pt x="1315621" y="0"/>
              </a:moveTo>
              <a:lnTo>
                <a:pt x="1315621" y="407832"/>
              </a:lnTo>
              <a:lnTo>
                <a:pt x="0" y="407832"/>
              </a:lnTo>
              <a:lnTo>
                <a:pt x="0" y="60380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075A7C-F106-4F38-801B-D31EFABA48B2}">
      <dsp:nvSpPr>
        <dsp:cNvPr id="0" name=""/>
        <dsp:cNvSpPr/>
      </dsp:nvSpPr>
      <dsp:spPr>
        <a:xfrm>
          <a:off x="1316223" y="133455"/>
          <a:ext cx="2115414" cy="13432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80EDD8-827B-47C8-9F34-474ECFCC16C9}">
      <dsp:nvSpPr>
        <dsp:cNvPr id="0" name=""/>
        <dsp:cNvSpPr/>
      </dsp:nvSpPr>
      <dsp:spPr>
        <a:xfrm>
          <a:off x="1551269" y="356749"/>
          <a:ext cx="2115414" cy="13432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Двошарові</a:t>
          </a:r>
          <a:endParaRPr lang="ru-RU" sz="2400" kern="1200" dirty="0"/>
        </a:p>
      </dsp:txBody>
      <dsp:txXfrm>
        <a:off x="1590613" y="396093"/>
        <a:ext cx="2036726" cy="1264600"/>
      </dsp:txXfrm>
    </dsp:sp>
    <dsp:sp modelId="{2C0CB695-505C-4CCA-B426-D12F454757E0}">
      <dsp:nvSpPr>
        <dsp:cNvPr id="0" name=""/>
        <dsp:cNvSpPr/>
      </dsp:nvSpPr>
      <dsp:spPr>
        <a:xfrm>
          <a:off x="602" y="2080545"/>
          <a:ext cx="2115414" cy="13432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598E2B-E2A2-45A4-9886-A29B3CFDE0A4}">
      <dsp:nvSpPr>
        <dsp:cNvPr id="0" name=""/>
        <dsp:cNvSpPr/>
      </dsp:nvSpPr>
      <dsp:spPr>
        <a:xfrm>
          <a:off x="235648" y="2303839"/>
          <a:ext cx="2115414" cy="13432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Ектодерма</a:t>
          </a:r>
          <a:endParaRPr lang="ru-RU" sz="2400" kern="1200" dirty="0"/>
        </a:p>
      </dsp:txBody>
      <dsp:txXfrm>
        <a:off x="274992" y="2343183"/>
        <a:ext cx="2036726" cy="1264600"/>
      </dsp:txXfrm>
    </dsp:sp>
    <dsp:sp modelId="{D000D50A-97BB-4E80-8807-17C5FFBE50B4}">
      <dsp:nvSpPr>
        <dsp:cNvPr id="0" name=""/>
        <dsp:cNvSpPr/>
      </dsp:nvSpPr>
      <dsp:spPr>
        <a:xfrm>
          <a:off x="2586109" y="2080545"/>
          <a:ext cx="2115414" cy="13432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F7C040-7604-4D93-A29D-9CF31BB2195E}">
      <dsp:nvSpPr>
        <dsp:cNvPr id="0" name=""/>
        <dsp:cNvSpPr/>
      </dsp:nvSpPr>
      <dsp:spPr>
        <a:xfrm>
          <a:off x="2821155" y="2303839"/>
          <a:ext cx="2115414" cy="13432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Ендодерма</a:t>
          </a:r>
          <a:endParaRPr lang="ru-RU" sz="2400" kern="1200" dirty="0"/>
        </a:p>
      </dsp:txBody>
      <dsp:txXfrm>
        <a:off x="2860499" y="2343183"/>
        <a:ext cx="2036726" cy="12646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0AB124-DEEF-48A3-BF16-339E75913B15}">
      <dsp:nvSpPr>
        <dsp:cNvPr id="0" name=""/>
        <dsp:cNvSpPr/>
      </dsp:nvSpPr>
      <dsp:spPr>
        <a:xfrm>
          <a:off x="2818333" y="1709180"/>
          <a:ext cx="2000107" cy="475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335"/>
              </a:lnTo>
              <a:lnTo>
                <a:pt x="2000107" y="324335"/>
              </a:lnTo>
              <a:lnTo>
                <a:pt x="2000107" y="47593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F87D67-667F-410C-8DE2-37A4BCC238E3}">
      <dsp:nvSpPr>
        <dsp:cNvPr id="0" name=""/>
        <dsp:cNvSpPr/>
      </dsp:nvSpPr>
      <dsp:spPr>
        <a:xfrm>
          <a:off x="2772613" y="1709180"/>
          <a:ext cx="91440" cy="4759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593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6F51D1-A60D-4A2D-BB68-A135B8847AD4}">
      <dsp:nvSpPr>
        <dsp:cNvPr id="0" name=""/>
        <dsp:cNvSpPr/>
      </dsp:nvSpPr>
      <dsp:spPr>
        <a:xfrm>
          <a:off x="818225" y="1709180"/>
          <a:ext cx="2000107" cy="475934"/>
        </a:xfrm>
        <a:custGeom>
          <a:avLst/>
          <a:gdLst/>
          <a:ahLst/>
          <a:cxnLst/>
          <a:rect l="0" t="0" r="0" b="0"/>
          <a:pathLst>
            <a:path>
              <a:moveTo>
                <a:pt x="2000107" y="0"/>
              </a:moveTo>
              <a:lnTo>
                <a:pt x="2000107" y="324335"/>
              </a:lnTo>
              <a:lnTo>
                <a:pt x="0" y="324335"/>
              </a:lnTo>
              <a:lnTo>
                <a:pt x="0" y="47593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8620A-96AF-4DE2-BFA0-6B37F5DF2690}">
      <dsp:nvSpPr>
        <dsp:cNvPr id="0" name=""/>
        <dsp:cNvSpPr/>
      </dsp:nvSpPr>
      <dsp:spPr>
        <a:xfrm>
          <a:off x="2000107" y="670033"/>
          <a:ext cx="1636451" cy="10391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4E70B1-DFF3-4D0E-A1DC-DC23232FDF7D}">
      <dsp:nvSpPr>
        <dsp:cNvPr id="0" name=""/>
        <dsp:cNvSpPr/>
      </dsp:nvSpPr>
      <dsp:spPr>
        <a:xfrm>
          <a:off x="2181935" y="842770"/>
          <a:ext cx="1636451" cy="1039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err="1" smtClean="0"/>
            <a:t>Трьохшарові</a:t>
          </a:r>
          <a:endParaRPr lang="ru-RU" sz="1700" kern="1200" dirty="0"/>
        </a:p>
      </dsp:txBody>
      <dsp:txXfrm>
        <a:off x="2212371" y="873206"/>
        <a:ext cx="1575579" cy="978274"/>
      </dsp:txXfrm>
    </dsp:sp>
    <dsp:sp modelId="{6D03F77C-7EE7-4F82-8C64-4F4DBB116FAD}">
      <dsp:nvSpPr>
        <dsp:cNvPr id="0" name=""/>
        <dsp:cNvSpPr/>
      </dsp:nvSpPr>
      <dsp:spPr>
        <a:xfrm>
          <a:off x="0" y="2185115"/>
          <a:ext cx="1636451" cy="10391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5A6D12-10A2-4EC8-BFB3-DC250A2BBDFC}">
      <dsp:nvSpPr>
        <dsp:cNvPr id="0" name=""/>
        <dsp:cNvSpPr/>
      </dsp:nvSpPr>
      <dsp:spPr>
        <a:xfrm>
          <a:off x="181827" y="2357851"/>
          <a:ext cx="1636451" cy="1039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Ектодерма</a:t>
          </a:r>
          <a:endParaRPr lang="ru-RU" sz="1700" kern="1200" dirty="0"/>
        </a:p>
      </dsp:txBody>
      <dsp:txXfrm>
        <a:off x="212263" y="2388287"/>
        <a:ext cx="1575579" cy="978274"/>
      </dsp:txXfrm>
    </dsp:sp>
    <dsp:sp modelId="{F71080EE-18C3-49C9-8A23-9A1B401C6157}">
      <dsp:nvSpPr>
        <dsp:cNvPr id="0" name=""/>
        <dsp:cNvSpPr/>
      </dsp:nvSpPr>
      <dsp:spPr>
        <a:xfrm>
          <a:off x="2000107" y="2185115"/>
          <a:ext cx="1636451" cy="10391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B9B759-C34E-4BC6-8C08-EB594F1DA9A3}">
      <dsp:nvSpPr>
        <dsp:cNvPr id="0" name=""/>
        <dsp:cNvSpPr/>
      </dsp:nvSpPr>
      <dsp:spPr>
        <a:xfrm>
          <a:off x="2181935" y="2357851"/>
          <a:ext cx="1636451" cy="1039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Мезодерма</a:t>
          </a:r>
          <a:endParaRPr lang="ru-RU" sz="1700" kern="1200" dirty="0"/>
        </a:p>
      </dsp:txBody>
      <dsp:txXfrm>
        <a:off x="2212371" y="2388287"/>
        <a:ext cx="1575579" cy="978274"/>
      </dsp:txXfrm>
    </dsp:sp>
    <dsp:sp modelId="{1CCB7E3F-EEAB-4CF6-943D-9A13148A7074}">
      <dsp:nvSpPr>
        <dsp:cNvPr id="0" name=""/>
        <dsp:cNvSpPr/>
      </dsp:nvSpPr>
      <dsp:spPr>
        <a:xfrm>
          <a:off x="4000215" y="2185115"/>
          <a:ext cx="1636451" cy="10391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5DEB93-0B00-447B-931D-E8D99781DEB6}">
      <dsp:nvSpPr>
        <dsp:cNvPr id="0" name=""/>
        <dsp:cNvSpPr/>
      </dsp:nvSpPr>
      <dsp:spPr>
        <a:xfrm>
          <a:off x="4182043" y="2357851"/>
          <a:ext cx="1636451" cy="1039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Ендодерма</a:t>
          </a:r>
          <a:endParaRPr lang="ru-RU" sz="1700" kern="1200" dirty="0"/>
        </a:p>
      </dsp:txBody>
      <dsp:txXfrm>
        <a:off x="4212479" y="2388287"/>
        <a:ext cx="1575579" cy="9782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D8F2E-2A31-4F58-BC44-977F9EA61A70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6AE16-1983-464D-8455-D81D886F9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077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AE16-1983-464D-8455-D81D886F91B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859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8B01-2273-45E7-AC91-95FCEB2CF673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EFF358E-2D0D-4C62-B768-4FA2F3008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44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8B01-2273-45E7-AC91-95FCEB2CF673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EFF358E-2D0D-4C62-B768-4FA2F3008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53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8B01-2273-45E7-AC91-95FCEB2CF673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EFF358E-2D0D-4C62-B768-4FA2F300850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2474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8B01-2273-45E7-AC91-95FCEB2CF673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EFF358E-2D0D-4C62-B768-4FA2F3008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140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8B01-2273-45E7-AC91-95FCEB2CF673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EFF358E-2D0D-4C62-B768-4FA2F300850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2003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8B01-2273-45E7-AC91-95FCEB2CF673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EFF358E-2D0D-4C62-B768-4FA2F3008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648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8B01-2273-45E7-AC91-95FCEB2CF673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358E-2D0D-4C62-B768-4FA2F3008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47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8B01-2273-45E7-AC91-95FCEB2CF673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358E-2D0D-4C62-B768-4FA2F3008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064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8B01-2273-45E7-AC91-95FCEB2CF673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358E-2D0D-4C62-B768-4FA2F3008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808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8B01-2273-45E7-AC91-95FCEB2CF673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EFF358E-2D0D-4C62-B768-4FA2F3008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49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8B01-2273-45E7-AC91-95FCEB2CF673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EFF358E-2D0D-4C62-B768-4FA2F3008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118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8B01-2273-45E7-AC91-95FCEB2CF673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EFF358E-2D0D-4C62-B768-4FA2F3008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01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8B01-2273-45E7-AC91-95FCEB2CF673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358E-2D0D-4C62-B768-4FA2F3008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362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8B01-2273-45E7-AC91-95FCEB2CF673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358E-2D0D-4C62-B768-4FA2F3008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369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8B01-2273-45E7-AC91-95FCEB2CF673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358E-2D0D-4C62-B768-4FA2F3008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5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8B01-2273-45E7-AC91-95FCEB2CF673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EFF358E-2D0D-4C62-B768-4FA2F3008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76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8B01-2273-45E7-AC91-95FCEB2CF673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EFF358E-2D0D-4C62-B768-4FA2F3008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223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16.png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1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b="1" dirty="0" err="1" smtClean="0">
                <a:solidFill>
                  <a:srgbClr val="FF0000"/>
                </a:solidFill>
              </a:rPr>
              <a:t>Біорізноманіття</a:t>
            </a:r>
            <a:r>
              <a:rPr lang="uk-UA" b="1" dirty="0" smtClean="0">
                <a:solidFill>
                  <a:srgbClr val="FF0000"/>
                </a:solidFill>
              </a:rPr>
              <a:t>. Тварини</a:t>
            </a:r>
            <a:br>
              <a:rPr lang="uk-UA" b="1" dirty="0" smtClean="0">
                <a:solidFill>
                  <a:srgbClr val="FF0000"/>
                </a:solidFill>
              </a:rPr>
            </a:br>
            <a:r>
              <a:rPr lang="uk-UA" b="1" dirty="0" smtClean="0">
                <a:solidFill>
                  <a:srgbClr val="FF0000"/>
                </a:solidFill>
              </a:rPr>
              <a:t>10 клас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b="1" dirty="0" smtClean="0"/>
              <a:t>Презентація підготовлена</a:t>
            </a:r>
          </a:p>
          <a:p>
            <a:r>
              <a:rPr lang="uk-UA" b="1" dirty="0" smtClean="0"/>
              <a:t> вчителем біології </a:t>
            </a:r>
          </a:p>
          <a:p>
            <a:r>
              <a:rPr lang="uk-UA" b="1" dirty="0" err="1" smtClean="0"/>
              <a:t>Рибинської</a:t>
            </a:r>
            <a:r>
              <a:rPr lang="uk-UA" b="1" dirty="0" smtClean="0"/>
              <a:t> ЗОШ І – ІІІ ступенів</a:t>
            </a:r>
          </a:p>
          <a:p>
            <a:r>
              <a:rPr lang="uk-UA" b="1" dirty="0" err="1" smtClean="0"/>
              <a:t>Некрасовою</a:t>
            </a:r>
            <a:r>
              <a:rPr lang="uk-UA" b="1" dirty="0" smtClean="0"/>
              <a:t> А. В.</a:t>
            </a:r>
          </a:p>
          <a:p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3" y="95676"/>
            <a:ext cx="7495322" cy="30718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60355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2168" y="228325"/>
            <a:ext cx="8911687" cy="1280890"/>
          </a:xfrm>
        </p:spPr>
        <p:txBody>
          <a:bodyPr/>
          <a:lstStyle/>
          <a:p>
            <a:r>
              <a:rPr lang="uk-UA" b="1" dirty="0" smtClean="0"/>
              <a:t>Будова тваринного організму</a:t>
            </a:r>
            <a:endParaRPr lang="ru-RU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57184455"/>
              </p:ext>
            </p:extLst>
          </p:nvPr>
        </p:nvGraphicFramePr>
        <p:xfrm>
          <a:off x="2264012" y="136740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9652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0221" y="105495"/>
            <a:ext cx="8911687" cy="1280890"/>
          </a:xfrm>
        </p:spPr>
        <p:txBody>
          <a:bodyPr/>
          <a:lstStyle/>
          <a:p>
            <a:r>
              <a:rPr lang="uk-UA" b="1" dirty="0" smtClean="0"/>
              <a:t>Еволюція тварин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4387253"/>
              </p:ext>
            </p:extLst>
          </p:nvPr>
        </p:nvGraphicFramePr>
        <p:xfrm>
          <a:off x="651231" y="777922"/>
          <a:ext cx="11304208" cy="5923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5700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1646952"/>
              </p:ext>
            </p:extLst>
          </p:nvPr>
        </p:nvGraphicFramePr>
        <p:xfrm>
          <a:off x="736980" y="163773"/>
          <a:ext cx="10767634" cy="6564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0011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26512625"/>
              </p:ext>
            </p:extLst>
          </p:nvPr>
        </p:nvGraphicFramePr>
        <p:xfrm>
          <a:off x="655091" y="354842"/>
          <a:ext cx="4937173" cy="3769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1095428"/>
              </p:ext>
            </p:extLst>
          </p:nvPr>
        </p:nvGraphicFramePr>
        <p:xfrm>
          <a:off x="6073254" y="354842"/>
          <a:ext cx="5818495" cy="406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08712" y="4124400"/>
            <a:ext cx="3850142" cy="2733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73254" y="4123994"/>
            <a:ext cx="58959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85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88711" y="300251"/>
            <a:ext cx="8915399" cy="887769"/>
          </a:xfrm>
        </p:spPr>
        <p:txBody>
          <a:bodyPr>
            <a:normAutofit/>
          </a:bodyPr>
          <a:lstStyle/>
          <a:p>
            <a:r>
              <a:rPr lang="uk-UA" sz="4000" b="1" dirty="0" smtClean="0"/>
              <a:t>Еволюційні зміни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33870" y="1515564"/>
            <a:ext cx="10089557" cy="4898884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tx1"/>
                </a:solidFill>
              </a:rPr>
              <a:t>Тип Кільчасті – поява кровоносної системи</a:t>
            </a:r>
          </a:p>
          <a:p>
            <a:r>
              <a:rPr lang="uk-UA" sz="2800" b="1" dirty="0" smtClean="0">
                <a:solidFill>
                  <a:schemeClr val="tx1"/>
                </a:solidFill>
              </a:rPr>
              <a:t>Тип Членистоногі  - </a:t>
            </a:r>
            <a:r>
              <a:rPr lang="uk-UA" sz="2800" b="1" dirty="0" err="1" smtClean="0">
                <a:solidFill>
                  <a:schemeClr val="tx1"/>
                </a:solidFill>
              </a:rPr>
              <a:t>членісті</a:t>
            </a:r>
            <a:r>
              <a:rPr lang="uk-UA" sz="2800" b="1" dirty="0" smtClean="0">
                <a:solidFill>
                  <a:schemeClr val="tx1"/>
                </a:solidFill>
              </a:rPr>
              <a:t> (суглобові) кінцівки</a:t>
            </a:r>
          </a:p>
          <a:p>
            <a:r>
              <a:rPr lang="uk-UA" sz="2800" b="1" dirty="0" smtClean="0">
                <a:solidFill>
                  <a:schemeClr val="tx1"/>
                </a:solidFill>
              </a:rPr>
              <a:t>Тип Хордові – внутрішній скелет, ЦНС у вигляді трубки</a:t>
            </a:r>
          </a:p>
          <a:p>
            <a:r>
              <a:rPr lang="uk-UA" sz="2800" b="1" dirty="0" smtClean="0">
                <a:solidFill>
                  <a:schemeClr val="tx1"/>
                </a:solidFill>
              </a:rPr>
              <a:t>Клас Риби – зябра</a:t>
            </a:r>
          </a:p>
          <a:p>
            <a:r>
              <a:rPr lang="uk-UA" sz="2800" b="1" dirty="0" smtClean="0">
                <a:solidFill>
                  <a:schemeClr val="tx1"/>
                </a:solidFill>
              </a:rPr>
              <a:t>Клас Земноводні – вихід тварин на сушу</a:t>
            </a:r>
          </a:p>
          <a:p>
            <a:r>
              <a:rPr lang="uk-UA" sz="2800" b="1" dirty="0" smtClean="0">
                <a:solidFill>
                  <a:schemeClr val="tx1"/>
                </a:solidFill>
              </a:rPr>
              <a:t>Клас Рептилії – яйце</a:t>
            </a:r>
          </a:p>
          <a:p>
            <a:r>
              <a:rPr lang="uk-UA" sz="2800" b="1" dirty="0" smtClean="0">
                <a:solidFill>
                  <a:schemeClr val="tx1"/>
                </a:solidFill>
              </a:rPr>
              <a:t>Клас Птахи – подвійне дихання</a:t>
            </a:r>
          </a:p>
          <a:p>
            <a:r>
              <a:rPr lang="uk-UA" sz="2800" b="1" dirty="0" smtClean="0">
                <a:solidFill>
                  <a:schemeClr val="tx1"/>
                </a:solidFill>
              </a:rPr>
              <a:t>Клас Ссавці – матка, плацента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591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7606" y="299452"/>
            <a:ext cx="1060431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</a:t>
            </a:r>
            <a:r>
              <a:rPr lang="ru-RU" dirty="0" err="1" smtClean="0"/>
              <a:t>Назвіть</a:t>
            </a:r>
            <a:r>
              <a:rPr lang="ru-RU" dirty="0" smtClean="0"/>
              <a:t> царства </a:t>
            </a:r>
            <a:r>
              <a:rPr lang="ru-RU" dirty="0" err="1" smtClean="0"/>
              <a:t>живої</a:t>
            </a:r>
            <a:r>
              <a:rPr lang="ru-RU" dirty="0" smtClean="0"/>
              <a:t> </a:t>
            </a:r>
            <a:r>
              <a:rPr lang="ru-RU" dirty="0" err="1" smtClean="0"/>
              <a:t>природи</a:t>
            </a:r>
            <a:r>
              <a:rPr lang="ru-RU" dirty="0" smtClean="0"/>
              <a:t>?</a:t>
            </a:r>
          </a:p>
          <a:p>
            <a:r>
              <a:rPr lang="ru-RU" dirty="0" smtClean="0"/>
              <a:t>2.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 smtClean="0"/>
              <a:t>прокаріоти</a:t>
            </a:r>
            <a:r>
              <a:rPr lang="ru-RU" dirty="0" smtClean="0"/>
              <a:t>?</a:t>
            </a:r>
          </a:p>
          <a:p>
            <a:r>
              <a:rPr lang="ru-RU" dirty="0" smtClean="0"/>
              <a:t>3.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 smtClean="0"/>
              <a:t>еукаріоти</a:t>
            </a:r>
            <a:r>
              <a:rPr lang="ru-RU" dirty="0" smtClean="0"/>
              <a:t>?</a:t>
            </a:r>
          </a:p>
          <a:p>
            <a:r>
              <a:rPr lang="ru-RU" dirty="0" smtClean="0"/>
              <a:t>4. </a:t>
            </a:r>
            <a:r>
              <a:rPr lang="ru-RU" dirty="0" err="1" smtClean="0"/>
              <a:t>Які</a:t>
            </a:r>
            <a:r>
              <a:rPr lang="ru-RU" dirty="0" smtClean="0"/>
              <a:t> науки </a:t>
            </a:r>
            <a:r>
              <a:rPr lang="ru-RU" dirty="0" err="1" smtClean="0"/>
              <a:t>вивчають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, </a:t>
            </a:r>
            <a:r>
              <a:rPr lang="ru-RU" dirty="0" err="1" smtClean="0"/>
              <a:t>тварини</a:t>
            </a:r>
            <a:r>
              <a:rPr lang="ru-RU" dirty="0" smtClean="0"/>
              <a:t>, </a:t>
            </a:r>
            <a:r>
              <a:rPr lang="ru-RU" dirty="0" err="1" smtClean="0"/>
              <a:t>гриби</a:t>
            </a:r>
            <a:r>
              <a:rPr lang="ru-RU" dirty="0" smtClean="0"/>
              <a:t>, </a:t>
            </a:r>
            <a:r>
              <a:rPr lang="ru-RU" dirty="0" err="1" smtClean="0"/>
              <a:t>бактерії</a:t>
            </a:r>
            <a:r>
              <a:rPr lang="ru-RU" dirty="0" smtClean="0"/>
              <a:t>?</a:t>
            </a:r>
          </a:p>
          <a:p>
            <a:r>
              <a:rPr lang="ru-RU" dirty="0" smtClean="0"/>
              <a:t>4. </a:t>
            </a:r>
            <a:r>
              <a:rPr lang="ru-RU" dirty="0" err="1" smtClean="0"/>
              <a:t>Згадайте</a:t>
            </a:r>
            <a:r>
              <a:rPr lang="ru-RU" dirty="0" smtClean="0"/>
              <a:t> </a:t>
            </a:r>
            <a:r>
              <a:rPr lang="ru-RU" dirty="0" err="1" smtClean="0"/>
              <a:t>ознаки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 і </a:t>
            </a:r>
            <a:r>
              <a:rPr lang="ru-RU" dirty="0" err="1" smtClean="0"/>
              <a:t>порівняйте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з </a:t>
            </a:r>
            <a:r>
              <a:rPr lang="ru-RU" dirty="0" err="1" smtClean="0"/>
              <a:t>рослинами</a:t>
            </a:r>
            <a:r>
              <a:rPr lang="ru-RU" dirty="0" smtClean="0"/>
              <a:t>?</a:t>
            </a:r>
          </a:p>
          <a:p>
            <a:r>
              <a:rPr lang="uk-UA" dirty="0" smtClean="0"/>
              <a:t>5. </a:t>
            </a:r>
            <a:r>
              <a:rPr lang="uk-UA" dirty="0" err="1" smtClean="0"/>
              <a:t>Визначьте</a:t>
            </a:r>
            <a:r>
              <a:rPr lang="uk-UA" dirty="0" smtClean="0"/>
              <a:t>, про які тканини йде мова: </a:t>
            </a:r>
          </a:p>
          <a:p>
            <a:r>
              <a:rPr lang="uk-UA" dirty="0" smtClean="0"/>
              <a:t>А) </a:t>
            </a:r>
            <a:r>
              <a:rPr lang="ru-RU" dirty="0" smtClean="0"/>
              <a:t>Клітини </a:t>
            </a:r>
            <a:r>
              <a:rPr lang="ru-RU" dirty="0" err="1" smtClean="0"/>
              <a:t>щільно</a:t>
            </a:r>
            <a:r>
              <a:rPr lang="ru-RU" dirty="0" smtClean="0"/>
              <a:t> </a:t>
            </a:r>
            <a:r>
              <a:rPr lang="ru-RU" dirty="0" err="1" smtClean="0"/>
              <a:t>прилягають</a:t>
            </a:r>
            <a:r>
              <a:rPr lang="ru-RU" dirty="0" smtClean="0"/>
              <a:t> одна до </a:t>
            </a:r>
            <a:r>
              <a:rPr lang="ru-RU" dirty="0" err="1" smtClean="0"/>
              <a:t>одної</a:t>
            </a:r>
            <a:r>
              <a:rPr lang="ru-RU" dirty="0" smtClean="0"/>
              <a:t> і </a:t>
            </a:r>
            <a:r>
              <a:rPr lang="ru-RU" dirty="0" err="1" smtClean="0"/>
              <a:t>майже</a:t>
            </a:r>
            <a:r>
              <a:rPr lang="ru-RU" dirty="0" smtClean="0"/>
              <a:t> не </a:t>
            </a:r>
            <a:r>
              <a:rPr lang="ru-RU" dirty="0" err="1" smtClean="0"/>
              <a:t>містять</a:t>
            </a:r>
            <a:r>
              <a:rPr lang="ru-RU" dirty="0" smtClean="0"/>
              <a:t> </a:t>
            </a:r>
            <a:r>
              <a:rPr lang="ru-RU" dirty="0" err="1" smtClean="0"/>
              <a:t>міжклітинної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endParaRPr lang="ru-RU" dirty="0" smtClean="0"/>
          </a:p>
          <a:p>
            <a:r>
              <a:rPr lang="uk-UA" dirty="0" smtClean="0"/>
              <a:t>Б) Клітини нещільно прилягають, багато міжклітинної речовини</a:t>
            </a:r>
          </a:p>
          <a:p>
            <a:r>
              <a:rPr lang="uk-UA" dirty="0" smtClean="0"/>
              <a:t>В) </a:t>
            </a:r>
            <a:r>
              <a:rPr lang="ru-RU" dirty="0" err="1" smtClean="0"/>
              <a:t>Складається</a:t>
            </a:r>
            <a:r>
              <a:rPr lang="ru-RU" dirty="0" smtClean="0"/>
              <a:t> з </a:t>
            </a:r>
            <a:r>
              <a:rPr lang="ru-RU" dirty="0" err="1" smtClean="0"/>
              <a:t>видовжених</a:t>
            </a:r>
            <a:r>
              <a:rPr lang="ru-RU" dirty="0" smtClean="0"/>
              <a:t> </a:t>
            </a:r>
            <a:r>
              <a:rPr lang="ru-RU" dirty="0" err="1" smtClean="0"/>
              <a:t>клітин</a:t>
            </a:r>
            <a:r>
              <a:rPr lang="ru-RU" dirty="0" smtClean="0"/>
              <a:t> є: 1)</a:t>
            </a:r>
            <a:r>
              <a:rPr lang="ru-RU" dirty="0" err="1" smtClean="0"/>
              <a:t>посмугована</a:t>
            </a:r>
            <a:r>
              <a:rPr lang="ru-RU" dirty="0" smtClean="0"/>
              <a:t> 2) не </a:t>
            </a:r>
            <a:r>
              <a:rPr lang="ru-RU" dirty="0" err="1" smtClean="0"/>
              <a:t>посмугована</a:t>
            </a:r>
            <a:endParaRPr lang="ru-RU" dirty="0" smtClean="0"/>
          </a:p>
          <a:p>
            <a:r>
              <a:rPr lang="ru-RU" dirty="0"/>
              <a:t>3</a:t>
            </a:r>
            <a:r>
              <a:rPr lang="ru-RU" dirty="0" smtClean="0"/>
              <a:t>) </a:t>
            </a:r>
            <a:r>
              <a:rPr lang="ru-RU" dirty="0" err="1" smtClean="0"/>
              <a:t>серцевий</a:t>
            </a:r>
            <a:r>
              <a:rPr lang="ru-RU" dirty="0" smtClean="0"/>
              <a:t> </a:t>
            </a:r>
            <a:r>
              <a:rPr lang="ru-RU" dirty="0" err="1" smtClean="0"/>
              <a:t>м’яз</a:t>
            </a:r>
            <a:endParaRPr lang="ru-RU" dirty="0" smtClean="0"/>
          </a:p>
          <a:p>
            <a:r>
              <a:rPr lang="ru-RU" dirty="0"/>
              <a:t>Г</a:t>
            </a:r>
            <a:r>
              <a:rPr lang="uk-UA" dirty="0" smtClean="0"/>
              <a:t>) </a:t>
            </a:r>
            <a:r>
              <a:rPr lang="ru-RU" dirty="0" smtClean="0"/>
              <a:t>Клітини – </a:t>
            </a:r>
            <a:r>
              <a:rPr lang="ru-RU" dirty="0" err="1" smtClean="0"/>
              <a:t>нейрони</a:t>
            </a:r>
            <a:r>
              <a:rPr lang="ru-RU" dirty="0" smtClean="0"/>
              <a:t> і </a:t>
            </a:r>
            <a:r>
              <a:rPr lang="ru-RU" dirty="0" err="1" smtClean="0"/>
              <a:t>клітини</a:t>
            </a:r>
            <a:r>
              <a:rPr lang="ru-RU" dirty="0" smtClean="0"/>
              <a:t> </a:t>
            </a:r>
            <a:r>
              <a:rPr lang="ru-RU" dirty="0" err="1" smtClean="0"/>
              <a:t>супутники</a:t>
            </a:r>
            <a:r>
              <a:rPr lang="ru-RU" dirty="0" smtClean="0"/>
              <a:t>. Є </a:t>
            </a:r>
            <a:r>
              <a:rPr lang="ru-RU" dirty="0" err="1" smtClean="0"/>
              <a:t>відростки</a:t>
            </a:r>
            <a:r>
              <a:rPr lang="ru-RU" dirty="0" smtClean="0"/>
              <a:t>, </a:t>
            </a:r>
            <a:r>
              <a:rPr lang="ru-RU" dirty="0" err="1" smtClean="0"/>
              <a:t>довгий</a:t>
            </a:r>
            <a:r>
              <a:rPr lang="ru-RU" dirty="0" smtClean="0"/>
              <a:t> аксон, короткий дендрит</a:t>
            </a:r>
          </a:p>
          <a:p>
            <a:r>
              <a:rPr lang="ru-RU" dirty="0" smtClean="0"/>
              <a:t>6.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тканини</a:t>
            </a:r>
            <a:r>
              <a:rPr lang="ru-RU" dirty="0" smtClean="0"/>
              <a:t> </a:t>
            </a:r>
            <a:r>
              <a:rPr lang="ru-RU" dirty="0" err="1" smtClean="0"/>
              <a:t>забезпечують</a:t>
            </a:r>
            <a:r>
              <a:rPr lang="ru-RU" dirty="0" smtClean="0"/>
              <a:t> </a:t>
            </a:r>
            <a:r>
              <a:rPr lang="ru-RU" dirty="0" err="1" smtClean="0"/>
              <a:t>рухи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?</a:t>
            </a:r>
          </a:p>
          <a:p>
            <a:r>
              <a:rPr lang="ru-RU" dirty="0" smtClean="0"/>
              <a:t>7. З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клітин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нервова</a:t>
            </a:r>
            <a:r>
              <a:rPr lang="ru-RU" dirty="0" smtClean="0"/>
              <a:t> тканина?</a:t>
            </a:r>
          </a:p>
          <a:p>
            <a:r>
              <a:rPr lang="ru-RU" dirty="0" smtClean="0"/>
              <a:t>8. </a:t>
            </a:r>
            <a:r>
              <a:rPr lang="ru-RU" dirty="0" err="1" smtClean="0"/>
              <a:t>Назвіть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 </a:t>
            </a:r>
            <a:r>
              <a:rPr lang="ru-RU" dirty="0" err="1" smtClean="0"/>
              <a:t>епітелію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9. Яка </a:t>
            </a:r>
            <a:r>
              <a:rPr lang="ru-RU" dirty="0" err="1" smtClean="0"/>
              <a:t>спільна</a:t>
            </a:r>
            <a:r>
              <a:rPr lang="ru-RU" dirty="0" smtClean="0"/>
              <a:t> </a:t>
            </a:r>
            <a:r>
              <a:rPr lang="ru-RU" dirty="0" err="1" smtClean="0"/>
              <a:t>ознака</a:t>
            </a:r>
            <a:r>
              <a:rPr lang="ru-RU" dirty="0" smtClean="0"/>
              <a:t> у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сполучної</a:t>
            </a:r>
            <a:r>
              <a:rPr lang="ru-RU" dirty="0" smtClean="0"/>
              <a:t> </a:t>
            </a:r>
            <a:r>
              <a:rPr lang="ru-RU" dirty="0" err="1" smtClean="0"/>
              <a:t>тканини</a:t>
            </a:r>
            <a:r>
              <a:rPr lang="ru-RU" dirty="0" smtClean="0"/>
              <a:t>?</a:t>
            </a:r>
          </a:p>
          <a:p>
            <a:r>
              <a:rPr lang="uk-UA" dirty="0" smtClean="0"/>
              <a:t>10. Про яку систему органів іде мова:</a:t>
            </a:r>
          </a:p>
          <a:p>
            <a:r>
              <a:rPr lang="uk-UA" dirty="0" smtClean="0"/>
              <a:t>А) Серце – артерії – вени – капіляри</a:t>
            </a:r>
          </a:p>
          <a:p>
            <a:r>
              <a:rPr lang="uk-UA" dirty="0" smtClean="0"/>
              <a:t>Б) </a:t>
            </a:r>
            <a:r>
              <a:rPr lang="ru-RU" dirty="0" smtClean="0"/>
              <a:t>Рот – глотка – </a:t>
            </a:r>
            <a:r>
              <a:rPr lang="ru-RU" dirty="0" err="1" smtClean="0"/>
              <a:t>стравохід</a:t>
            </a:r>
            <a:r>
              <a:rPr lang="ru-RU" dirty="0" smtClean="0"/>
              <a:t> – </a:t>
            </a:r>
            <a:r>
              <a:rPr lang="ru-RU" dirty="0" err="1" smtClean="0"/>
              <a:t>шлунок</a:t>
            </a:r>
            <a:r>
              <a:rPr lang="ru-RU" dirty="0" smtClean="0"/>
              <a:t> – кишечник - </a:t>
            </a:r>
            <a:r>
              <a:rPr lang="ru-RU" dirty="0" err="1" smtClean="0"/>
              <a:t>анальний</a:t>
            </a:r>
            <a:r>
              <a:rPr lang="ru-RU" dirty="0" smtClean="0"/>
              <a:t> </a:t>
            </a:r>
            <a:r>
              <a:rPr lang="ru-RU" dirty="0" err="1" smtClean="0"/>
              <a:t>отвір</a:t>
            </a:r>
            <a:endParaRPr lang="ru-RU" dirty="0" smtClean="0"/>
          </a:p>
          <a:p>
            <a:r>
              <a:rPr lang="uk-UA" dirty="0" smtClean="0"/>
              <a:t>В) </a:t>
            </a:r>
            <a:r>
              <a:rPr lang="ru-RU" dirty="0" err="1" smtClean="0"/>
              <a:t>Нирки</a:t>
            </a:r>
            <a:r>
              <a:rPr lang="ru-RU" dirty="0" smtClean="0"/>
              <a:t> – </a:t>
            </a:r>
            <a:r>
              <a:rPr lang="ru-RU" dirty="0" err="1" smtClean="0"/>
              <a:t>сечоводи</a:t>
            </a:r>
            <a:r>
              <a:rPr lang="ru-RU" dirty="0" smtClean="0"/>
              <a:t> – </a:t>
            </a:r>
            <a:r>
              <a:rPr lang="ru-RU" dirty="0" err="1" smtClean="0"/>
              <a:t>сечовий</a:t>
            </a:r>
            <a:r>
              <a:rPr lang="ru-RU" dirty="0" smtClean="0"/>
              <a:t> </a:t>
            </a:r>
            <a:r>
              <a:rPr lang="ru-RU" dirty="0" err="1" smtClean="0"/>
              <a:t>міхур</a:t>
            </a:r>
            <a:r>
              <a:rPr lang="ru-RU" dirty="0" smtClean="0"/>
              <a:t> – </a:t>
            </a:r>
            <a:r>
              <a:rPr lang="ru-RU" dirty="0" err="1" smtClean="0"/>
              <a:t>сечівник</a:t>
            </a:r>
            <a:endParaRPr lang="ru-RU" dirty="0" smtClean="0"/>
          </a:p>
          <a:p>
            <a:r>
              <a:rPr lang="uk-UA" dirty="0" smtClean="0"/>
              <a:t>Г) </a:t>
            </a:r>
            <a:r>
              <a:rPr lang="ru-RU" dirty="0" smtClean="0"/>
              <a:t>У </a:t>
            </a:r>
            <a:r>
              <a:rPr lang="ru-RU" dirty="0" err="1" smtClean="0"/>
              <a:t>водних</a:t>
            </a:r>
            <a:r>
              <a:rPr lang="ru-RU" dirty="0" smtClean="0"/>
              <a:t> – </a:t>
            </a:r>
            <a:r>
              <a:rPr lang="ru-RU" dirty="0" err="1" smtClean="0"/>
              <a:t>зябра</a:t>
            </a:r>
            <a:r>
              <a:rPr lang="ru-RU" dirty="0" smtClean="0"/>
              <a:t>, у комах – </a:t>
            </a:r>
            <a:r>
              <a:rPr lang="ru-RU" dirty="0" err="1" smtClean="0"/>
              <a:t>трахеї</a:t>
            </a:r>
            <a:r>
              <a:rPr lang="ru-RU" dirty="0" smtClean="0"/>
              <a:t>, у  </a:t>
            </a:r>
            <a:r>
              <a:rPr lang="ru-RU" dirty="0" err="1" smtClean="0"/>
              <a:t>хордових</a:t>
            </a:r>
            <a:r>
              <a:rPr lang="ru-RU" dirty="0" smtClean="0"/>
              <a:t> → </a:t>
            </a:r>
            <a:r>
              <a:rPr lang="ru-RU" dirty="0" err="1" smtClean="0"/>
              <a:t>дих</a:t>
            </a:r>
            <a:r>
              <a:rPr lang="ru-RU" dirty="0" smtClean="0"/>
              <a:t>. шляхи: </a:t>
            </a:r>
            <a:r>
              <a:rPr lang="ru-RU" dirty="0" err="1" smtClean="0"/>
              <a:t>носова</a:t>
            </a:r>
            <a:r>
              <a:rPr lang="ru-RU" dirty="0" smtClean="0"/>
              <a:t> </a:t>
            </a:r>
            <a:r>
              <a:rPr lang="ru-RU" dirty="0" err="1" smtClean="0"/>
              <a:t>порожнина</a:t>
            </a:r>
            <a:r>
              <a:rPr lang="ru-RU" dirty="0" smtClean="0"/>
              <a:t>, глотка, трахея, бронхи. </a:t>
            </a:r>
            <a:r>
              <a:rPr lang="ru-RU" dirty="0" err="1" smtClean="0"/>
              <a:t>Органи</a:t>
            </a:r>
            <a:r>
              <a:rPr lang="ru-RU" dirty="0" smtClean="0"/>
              <a:t> </a:t>
            </a:r>
            <a:r>
              <a:rPr lang="ru-RU" dirty="0" err="1" smtClean="0"/>
              <a:t>дихання</a:t>
            </a:r>
            <a:r>
              <a:rPr lang="ru-RU" dirty="0" smtClean="0"/>
              <a:t> – </a:t>
            </a:r>
            <a:r>
              <a:rPr lang="ru-RU" dirty="0" err="1" smtClean="0"/>
              <a:t>легені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03084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Біологію не любить тільки той,</a:t>
            </a:r>
            <a:br>
              <a:rPr lang="uk-UA" b="1" dirty="0" smtClean="0"/>
            </a:br>
            <a:r>
              <a:rPr lang="uk-UA" b="1" dirty="0" smtClean="0"/>
              <a:t> хто її не вчить!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3155" r="14887"/>
          <a:stretch/>
        </p:blipFill>
        <p:spPr>
          <a:xfrm>
            <a:off x="5847827" y="1264554"/>
            <a:ext cx="5384280" cy="559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53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490" y="624110"/>
            <a:ext cx="11518710" cy="1280890"/>
          </a:xfrm>
        </p:spPr>
        <p:txBody>
          <a:bodyPr/>
          <a:lstStyle/>
          <a:p>
            <a:r>
              <a:rPr lang="uk-UA" b="1" dirty="0" smtClean="0"/>
              <a:t>Особливості будови та життєдіяльності тварин: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46411" y="2019868"/>
            <a:ext cx="10918210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 algn="ctr">
              <a:buAutoNum type="arabicPeriod"/>
            </a:pPr>
            <a:r>
              <a:rPr lang="uk-UA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Одно- та багатоклітинні;</a:t>
            </a:r>
          </a:p>
          <a:p>
            <a:pPr marL="514350" indent="-514350" algn="ctr">
              <a:buAutoNum type="arabicPeriod"/>
            </a:pPr>
            <a:r>
              <a:rPr lang="uk-UA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Відсутня клітинна стінка;</a:t>
            </a:r>
          </a:p>
          <a:p>
            <a:pPr marL="514350" indent="-514350" algn="ctr">
              <a:buAutoNum type="arabicPeriod"/>
            </a:pPr>
            <a:r>
              <a:rPr lang="uk-UA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Глікокалікс;</a:t>
            </a:r>
          </a:p>
          <a:p>
            <a:pPr marL="514350" indent="-514350" algn="ctr">
              <a:buAutoNum type="arabicPeriod"/>
            </a:pPr>
            <a:r>
              <a:rPr lang="uk-UA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Запасна речовина – глікоген;</a:t>
            </a:r>
          </a:p>
          <a:p>
            <a:pPr marL="514350" indent="-514350" algn="ctr">
              <a:buAutoNum type="arabicPeriod"/>
            </a:pPr>
            <a:r>
              <a:rPr lang="uk-UA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Гетеротрофний спосіб живлення;</a:t>
            </a:r>
          </a:p>
          <a:p>
            <a:pPr marL="514350" indent="-514350" algn="ctr">
              <a:buAutoNum type="arabicPeriod"/>
            </a:pPr>
            <a:r>
              <a:rPr lang="uk-UA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Активний рух;</a:t>
            </a:r>
          </a:p>
          <a:p>
            <a:pPr marL="514350" indent="-514350" algn="ctr">
              <a:buAutoNum type="arabicPeriod"/>
            </a:pPr>
            <a:r>
              <a:rPr lang="uk-UA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Тіло утворене тканинами та органами.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1317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40" y="0"/>
            <a:ext cx="5715000" cy="31051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3382" y="3105150"/>
            <a:ext cx="426751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Інфузорія – туфелька</a:t>
            </a:r>
          </a:p>
          <a:p>
            <a:pPr algn="ctr"/>
            <a:r>
              <a:rPr lang="uk-UA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  <a:r>
              <a:rPr lang="uk-UA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дноклітинна тварина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842" y="368526"/>
            <a:ext cx="5473248" cy="5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98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02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Типи тканин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2154129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7374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84" y="-5687"/>
            <a:ext cx="10567916" cy="679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05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317" y="1279761"/>
            <a:ext cx="6391275" cy="4762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63863" y="6042261"/>
            <a:ext cx="44101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Будова нейрону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35499" y="110210"/>
            <a:ext cx="6293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Нервова тканина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4909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248" y="853717"/>
            <a:ext cx="7151427" cy="498045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20611" y="145831"/>
            <a:ext cx="45239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М’язова тканина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37322" y="5168376"/>
            <a:ext cx="20056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Посмугована </a:t>
            </a:r>
          </a:p>
          <a:p>
            <a:pPr algn="ctr"/>
            <a:r>
              <a:rPr lang="uk-UA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скелетна</a:t>
            </a:r>
            <a:endParaRPr lang="ru-RU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0964" y="5322264"/>
            <a:ext cx="153599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Гладенька</a:t>
            </a:r>
            <a:endParaRPr lang="ru-RU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54980" y="5126289"/>
            <a:ext cx="20056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Посмугована </a:t>
            </a:r>
          </a:p>
          <a:p>
            <a:pPr algn="ctr"/>
            <a:r>
              <a:rPr lang="uk-UA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серцева</a:t>
            </a:r>
            <a:endParaRPr lang="ru-RU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0130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3439"/>
            <a:ext cx="12192000" cy="417436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4169" y="0"/>
            <a:ext cx="992932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Сполучна тканина</a:t>
            </a:r>
          </a:p>
          <a:p>
            <a:pPr algn="ctr"/>
            <a:r>
              <a:rPr lang="uk-UA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(тканина внутрішнього середовища)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6679" y="5655944"/>
            <a:ext cx="1164605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– пухка сполучна тканина; 2 – жирова; 3 – хрящова;</a:t>
            </a:r>
          </a:p>
          <a:p>
            <a:pPr algn="ctr"/>
            <a:r>
              <a:rPr lang="uk-UA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– кісткова; 5 – кров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586193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434</Words>
  <Application>Microsoft Office PowerPoint</Application>
  <PresentationFormat>Широкоэкранный</PresentationFormat>
  <Paragraphs>90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Легкий дым</vt:lpstr>
      <vt:lpstr>Біорізноманіття. Тварини 10 клас</vt:lpstr>
      <vt:lpstr>Особливості будови та життєдіяльності тварин:</vt:lpstr>
      <vt:lpstr>Презентация PowerPoint</vt:lpstr>
      <vt:lpstr>Презентация PowerPoint</vt:lpstr>
      <vt:lpstr>Типи тканин</vt:lpstr>
      <vt:lpstr>Презентация PowerPoint</vt:lpstr>
      <vt:lpstr>Презентация PowerPoint</vt:lpstr>
      <vt:lpstr>Презентация PowerPoint</vt:lpstr>
      <vt:lpstr>Презентация PowerPoint</vt:lpstr>
      <vt:lpstr>Будова тваринного організму</vt:lpstr>
      <vt:lpstr>Еволюція тварин</vt:lpstr>
      <vt:lpstr>Презентация PowerPoint</vt:lpstr>
      <vt:lpstr>Презентация PowerPoint</vt:lpstr>
      <vt:lpstr>Еволюційні зміни</vt:lpstr>
      <vt:lpstr>Презентация PowerPoint</vt:lpstr>
      <vt:lpstr>Біологію не любить тільки той,  хто її не вчить!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Біорізноманіття. Тварини</dc:title>
  <dc:creator>Пользователь Windows</dc:creator>
  <cp:lastModifiedBy>Пользователь Windows</cp:lastModifiedBy>
  <cp:revision>10</cp:revision>
  <dcterms:created xsi:type="dcterms:W3CDTF">2019-11-05T15:57:16Z</dcterms:created>
  <dcterms:modified xsi:type="dcterms:W3CDTF">2019-11-05T17:34:55Z</dcterms:modified>
</cp:coreProperties>
</file>