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3" r:id="rId8"/>
    <p:sldId id="266" r:id="rId9"/>
    <p:sldId id="265" r:id="rId10"/>
    <p:sldId id="264" r:id="rId11"/>
    <p:sldId id="267" r:id="rId1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7895" autoAdjust="0"/>
    <p:restoredTop sz="94608" autoAdjust="0"/>
  </p:normalViewPr>
  <p:slideViewPr>
    <p:cSldViewPr>
      <p:cViewPr varScale="1">
        <p:scale>
          <a:sx n="61" d="100"/>
          <a:sy n="61" d="100"/>
        </p:scale>
        <p:origin x="-446" y="-72"/>
      </p:cViewPr>
      <p:guideLst>
        <p:guide orient="horz" pos="2160"/>
        <p:guide pos="2880"/>
      </p:guideLst>
    </p:cSldViewPr>
  </p:slideViewPr>
  <p:outlineViewPr>
    <p:cViewPr>
      <p:scale>
        <a:sx n="33" d="100"/>
        <a:sy n="33" d="100"/>
      </p:scale>
      <p:origin x="0" y="4022"/>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6304"/>
            <a:ext cx="8814816" cy="2505456"/>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Заголовок 7"/>
          <p:cNvSpPr>
            <a:spLocks noGrp="1"/>
          </p:cNvSpPr>
          <p:nvPr>
            <p:ph type="ctrTitle"/>
          </p:nvPr>
        </p:nvSpPr>
        <p:spPr>
          <a:xfrm>
            <a:off x="464234" y="381001"/>
            <a:ext cx="8229600" cy="2209800"/>
          </a:xfrm>
        </p:spPr>
        <p:txBody>
          <a:bodyPr lIns="45720" rIns="228600" anchor="b">
            <a:normAutofit/>
          </a:bodyPr>
          <a:lstStyle>
            <a:lvl1pPr marL="0" algn="r">
              <a:defRPr sz="4800"/>
            </a:lvl1pPr>
            <a:extLst/>
          </a:lstStyle>
          <a:p>
            <a:r>
              <a:rPr kumimoji="0" lang="ru-RU" smtClean="0"/>
              <a:t>Образец заголовка</a:t>
            </a:r>
            <a:endParaRPr kumimoji="0" lang="en-US"/>
          </a:p>
        </p:txBody>
      </p:sp>
      <p:sp>
        <p:nvSpPr>
          <p:cNvPr id="9" name="Подзаголовок 8"/>
          <p:cNvSpPr>
            <a:spLocks noGrp="1"/>
          </p:cNvSpPr>
          <p:nvPr>
            <p:ph type="subTitle" idx="1"/>
          </p:nvPr>
        </p:nvSpPr>
        <p:spPr>
          <a:xfrm>
            <a:off x="2133600" y="2819400"/>
            <a:ext cx="6560234" cy="1752600"/>
          </a:xfrm>
        </p:spPr>
        <p:txBody>
          <a:bodyPr lIns="45720" rIns="246888"/>
          <a:lstStyle>
            <a:lvl1pPr marL="0" indent="0" algn="r">
              <a:spcBef>
                <a:spcPts val="0"/>
              </a:spcBef>
              <a:buNone/>
              <a:defRPr>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10" name="Дата 9"/>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13.05.2016</a:t>
            </a:fld>
            <a:endParaRPr lang="ru-RU"/>
          </a:p>
        </p:txBody>
      </p:sp>
      <p:sp>
        <p:nvSpPr>
          <p:cNvPr id="11" name="Номер слайда 10"/>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2" name="Нижний колонтитул 11"/>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lvl1pPr algn="l">
              <a:defRPr/>
            </a:lvl1pPr>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38"/>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Ref idx="1001">
        <a:schemeClr val="bg2"/>
      </p:bgRef>
    </p:bg>
    <p:spTree>
      <p:nvGrpSpPr>
        <p:cNvPr id="1" name=""/>
        <p:cNvGrpSpPr/>
        <p:nvPr/>
      </p:nvGrpSpPr>
      <p:grpSpPr>
        <a:xfrm>
          <a:off x="0" y="0"/>
          <a:ext cx="0" cy="0"/>
          <a:chOff x="0" y="0"/>
          <a:chExt cx="0" cy="0"/>
        </a:xfrm>
      </p:grpSpPr>
      <p:sp>
        <p:nvSpPr>
          <p:cNvPr id="7" name="Прямоугольник 6"/>
          <p:cNvSpPr/>
          <p:nvPr/>
        </p:nvSpPr>
        <p:spPr>
          <a:xfrm>
            <a:off x="1000128" y="3267456"/>
            <a:ext cx="74066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722376" y="498230"/>
            <a:ext cx="7772400" cy="2731008"/>
          </a:xfrm>
        </p:spPr>
        <p:txBody>
          <a:bodyPr rIns="100584"/>
          <a:lstStyle>
            <a:lvl1pPr algn="r">
              <a:buNone/>
              <a:defRPr sz="4000" b="1" cap="none">
                <a:solidFill>
                  <a:schemeClr val="accent1">
                    <a:tint val="95000"/>
                    <a:satMod val="200000"/>
                  </a:schemeClr>
                </a:solidFill>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722313" y="3287713"/>
            <a:ext cx="7772400" cy="1509712"/>
          </a:xfrm>
        </p:spPr>
        <p:txBody>
          <a:bodyPr rIns="128016" anchor="t"/>
          <a:lstStyle>
            <a:lvl1pPr marL="0" indent="0"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8" name="Дата 7"/>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13.05.2016</a:t>
            </a:fld>
            <a:endParaRPr lang="ru-RU"/>
          </a:p>
        </p:txBody>
      </p:sp>
      <p:sp>
        <p:nvSpPr>
          <p:cNvPr id="9" name="Номер слайда 8"/>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648200" y="1645920"/>
            <a:ext cx="4038600" cy="45262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
        <p:nvSpPr>
          <p:cNvPr id="10" name="Прямоугольник 9"/>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Прямоугольник 9"/>
          <p:cNvSpPr/>
          <p:nvPr/>
        </p:nvSpPr>
        <p:spPr>
          <a:xfrm>
            <a:off x="616744"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11" name="Прямоугольник 10"/>
          <p:cNvSpPr/>
          <p:nvPr/>
        </p:nvSpPr>
        <p:spPr>
          <a:xfrm>
            <a:off x="4800600" y="216521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b"/>
          <a:lstStyle>
            <a:extLst/>
          </a:lstStyle>
          <a:p>
            <a:pPr algn="ctr" eaLnBrk="1" latinLnBrk="0" hangingPunct="1"/>
            <a:endParaRPr kumimoji="0" lang="en-US"/>
          </a:p>
        </p:txBody>
      </p:sp>
      <p:sp>
        <p:nvSpPr>
          <p:cNvPr id="2" name="Заголовок 1"/>
          <p:cNvSpPr>
            <a:spLocks noGrp="1"/>
          </p:cNvSpPr>
          <p:nvPr>
            <p:ph type="title"/>
          </p:nvPr>
        </p:nvSpPr>
        <p:spPr>
          <a:xfrm>
            <a:off x="457200" y="251948"/>
            <a:ext cx="8229600"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1535113"/>
            <a:ext cx="4040188"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45025" y="1535113"/>
            <a:ext cx="4041775" cy="639762"/>
          </a:xfrm>
        </p:spPr>
        <p:txBody>
          <a:bodyPr anchor="b">
            <a:noAutofit/>
          </a:bodyPr>
          <a:lstStyle>
            <a:lvl1pPr marL="91440" indent="0" algn="l">
              <a:spcBef>
                <a:spcPts val="0"/>
              </a:spcBef>
              <a:buNone/>
              <a:defRPr sz="2200" b="0" cap="all" baseline="0"/>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2362200"/>
            <a:ext cx="4040188" cy="3941763"/>
          </a:xfrm>
        </p:spPr>
        <p:txBody>
          <a:bodyPr lIns="91440"/>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45025" y="2362200"/>
            <a:ext cx="4041775" cy="3941763"/>
          </a:xfrm>
        </p:spPr>
        <p:txBody>
          <a:bodyPr/>
          <a:lstStyle>
            <a:lvl1pPr>
              <a:defRPr sz="22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a:xfrm>
            <a:off x="8641080" y="6514568"/>
            <a:ext cx="464288" cy="274320"/>
          </a:xfrm>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53218"/>
            <a:ext cx="8229600"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725C68B6-61C2-468F-89AB-4B9F7531AA68}" type="slidenum">
              <a:rPr lang="ru-RU" smtClean="0"/>
              <a:pPr/>
              <a:t>‹#›</a:t>
            </a:fld>
            <a:endParaRPr lang="ru-RU"/>
          </a:p>
        </p:txBody>
      </p:sp>
      <p:sp>
        <p:nvSpPr>
          <p:cNvPr id="7" name="Прямоугольник 6"/>
          <p:cNvSpPr/>
          <p:nvPr/>
        </p:nvSpPr>
        <p:spPr>
          <a:xfrm>
            <a:off x="588392" y="1424588"/>
            <a:ext cx="800100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extLst/>
          </a:lstStyle>
          <a:p>
            <a:fld id="{5B106E36-FD25-4E2D-B0AA-010F637433A0}" type="datetimeFigureOut">
              <a:rPr lang="ru-RU" smtClean="0"/>
              <a:pPr/>
              <a:t>13.05.2016</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725C68B6-61C2-468F-89AB-4B9F7531AA68}" type="slidenum">
              <a:rPr lang="ru-RU" smtClean="0"/>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bg>
      <p:bgRef idx="1001">
        <a:schemeClr val="bg2"/>
      </p:bgRef>
    </p:bg>
    <p:spTree>
      <p:nvGrpSpPr>
        <p:cNvPr id="1" name=""/>
        <p:cNvGrpSpPr/>
        <p:nvPr/>
      </p:nvGrpSpPr>
      <p:grpSpPr>
        <a:xfrm>
          <a:off x="0" y="0"/>
          <a:ext cx="0" cy="0"/>
          <a:chOff x="0" y="0"/>
          <a:chExt cx="0" cy="0"/>
        </a:xfrm>
      </p:grpSpPr>
      <p:sp>
        <p:nvSpPr>
          <p:cNvPr id="8" name="Прямоугольник 7"/>
          <p:cNvSpPr/>
          <p:nvPr/>
        </p:nvSpPr>
        <p:spPr>
          <a:xfrm>
            <a:off x="5057552" y="1057656"/>
            <a:ext cx="3749040" cy="9144"/>
          </a:xfrm>
          <a:prstGeom prst="rect">
            <a:avLst/>
          </a:prstGeom>
          <a:solidFill>
            <a:schemeClr val="accent1"/>
          </a:solidFill>
          <a:ln w="38100" cap="rnd" cmpd="sng" algn="ctr">
            <a:noFill/>
            <a:prstDash val="solid"/>
          </a:ln>
          <a:effectLst>
            <a:outerShdw blurRad="12700" dist="12900" dir="5400000" algn="tl" rotWithShape="0">
              <a:srgbClr val="000000">
                <a:alpha val="7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4963136" y="304800"/>
            <a:ext cx="3931920" cy="762000"/>
          </a:xfrm>
        </p:spPr>
        <p:txBody>
          <a:bodyPr anchor="b"/>
          <a:lstStyle>
            <a:lvl1pPr marL="0" algn="r">
              <a:buNone/>
              <a:defRPr sz="2000" b="1"/>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963136" y="1107560"/>
            <a:ext cx="3931920" cy="1066800"/>
          </a:xfrm>
        </p:spPr>
        <p:txBody>
          <a:bodyPr/>
          <a:lstStyle>
            <a:lvl1pPr marL="0" indent="0" algn="r">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228600" y="2209800"/>
            <a:ext cx="8666456" cy="3977640"/>
          </a:xfrm>
        </p:spPr>
        <p:txBody>
          <a:bodyPr/>
          <a:lstStyle>
            <a:lvl1pPr marL="292608">
              <a:defRPr sz="3200"/>
            </a:lvl1pPr>
            <a:lvl2pPr marL="594360">
              <a:defRPr sz="2800"/>
            </a:lvl2pPr>
            <a:lvl3pPr marL="822960">
              <a:defRPr sz="2400"/>
            </a:lvl3pPr>
            <a:lvl4pPr marL="1051560">
              <a:defRPr sz="2000"/>
            </a:lvl4pPr>
            <a:lvl5pPr marL="1261872">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9" name="Дата 8"/>
          <p:cNvSpPr>
            <a:spLocks noGrp="1"/>
          </p:cNvSpPr>
          <p:nvPr>
            <p:ph type="dt" sz="half" idx="10"/>
          </p:nvPr>
        </p:nvSpPr>
        <p:spPr>
          <a:xfrm>
            <a:off x="5562600" y="6513670"/>
            <a:ext cx="3002280" cy="274320"/>
          </a:xfrm>
        </p:spPr>
        <p:txBody>
          <a:bodyPr vert="horz" rtlCol="0"/>
          <a:lstStyle>
            <a:extLst/>
          </a:lstStyle>
          <a:p>
            <a:fld id="{5B106E36-FD25-4E2D-B0AA-010F637433A0}" type="datetimeFigureOut">
              <a:rPr lang="ru-RU" smtClean="0"/>
              <a:pPr/>
              <a:t>13.05.2016</a:t>
            </a:fld>
            <a:endParaRPr lang="ru-RU"/>
          </a:p>
        </p:txBody>
      </p:sp>
      <p:sp>
        <p:nvSpPr>
          <p:cNvPr id="10" name="Номер слайда 9"/>
          <p:cNvSpPr>
            <a:spLocks noGrp="1"/>
          </p:cNvSpPr>
          <p:nvPr>
            <p:ph type="sldNum" sz="quarter" idx="11"/>
          </p:nvPr>
        </p:nvSpPr>
        <p:spPr>
          <a:xfrm>
            <a:off x="8638952" y="6513670"/>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1" name="Нижний колонтитул 10"/>
          <p:cNvSpPr>
            <a:spLocks noGrp="1"/>
          </p:cNvSpPr>
          <p:nvPr>
            <p:ph type="ftr" sz="quarter" idx="12"/>
          </p:nvPr>
        </p:nvSpPr>
        <p:spPr>
          <a:xfrm>
            <a:off x="1600200" y="6513670"/>
            <a:ext cx="3907464" cy="274320"/>
          </a:xfrm>
        </p:spPr>
        <p:txBody>
          <a:bodyPr vert="horz" rtlCol="0"/>
          <a:lstStyle>
            <a:extLst/>
          </a:lstStyle>
          <a:p>
            <a:endParaRPr lang="ru-RU"/>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040443" y="4724400"/>
            <a:ext cx="5486400" cy="664536"/>
          </a:xfrm>
        </p:spPr>
        <p:txBody>
          <a:bodyPr anchor="b"/>
          <a:lstStyle>
            <a:lvl1pPr marL="0" algn="r">
              <a:buNone/>
              <a:defRPr sz="2000" b="1"/>
            </a:lvl1pPr>
            <a:extLst/>
          </a:lstStyle>
          <a:p>
            <a:r>
              <a:rPr kumimoji="0" lang="ru-RU" smtClean="0"/>
              <a:t>Образец заголовка</a:t>
            </a:r>
            <a:endParaRPr kumimoji="0" lang="en-US"/>
          </a:p>
        </p:txBody>
      </p:sp>
      <p:sp>
        <p:nvSpPr>
          <p:cNvPr id="4" name="Текст 3"/>
          <p:cNvSpPr>
            <a:spLocks noGrp="1"/>
          </p:cNvSpPr>
          <p:nvPr>
            <p:ph type="body" sz="half" idx="2"/>
          </p:nvPr>
        </p:nvSpPr>
        <p:spPr>
          <a:xfrm>
            <a:off x="3040443" y="5388936"/>
            <a:ext cx="5486400" cy="912255"/>
          </a:xfrm>
        </p:spPr>
        <p:txBody>
          <a:bodyPr/>
          <a:lstStyle>
            <a:lvl1pPr marL="0" indent="0" algn="r">
              <a:spcBef>
                <a:spcPts val="0"/>
              </a:spcBef>
              <a:buNone/>
              <a:defRPr sz="1400"/>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
        <p:nvSpPr>
          <p:cNvPr id="13" name="Рисунок 12"/>
          <p:cNvSpPr>
            <a:spLocks noGrp="1"/>
          </p:cNvSpPr>
          <p:nvPr>
            <p:ph type="pic" idx="1"/>
          </p:nvPr>
        </p:nvSpPr>
        <p:spPr>
          <a:xfrm>
            <a:off x="304800" y="249864"/>
            <a:ext cx="8534400" cy="4343400"/>
          </a:xfrm>
          <a:prstGeom prst="round2DiagRect">
            <a:avLst>
              <a:gd name="adj1" fmla="val 11403"/>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extLst/>
          </a:lstStyle>
          <a:p>
            <a:pPr marL="0" algn="l" rtl="0" eaLnBrk="1" latinLnBrk="0" hangingPunct="1"/>
            <a:r>
              <a:rPr kumimoji="0" lang="ru-RU" smtClean="0">
                <a:solidFill>
                  <a:schemeClr val="lt1"/>
                </a:solidFill>
                <a:latin typeface="+mn-lt"/>
                <a:ea typeface="+mn-ea"/>
                <a:cs typeface="+mn-cs"/>
              </a:rPr>
              <a:t>Вставка рисунка</a:t>
            </a:r>
            <a:endParaRPr kumimoji="0" lang="en-US" dirty="0">
              <a:solidFill>
                <a:schemeClr val="lt1"/>
              </a:solidFill>
              <a:latin typeface="+mn-lt"/>
              <a:ea typeface="+mn-ea"/>
              <a:cs typeface="+mn-cs"/>
            </a:endParaRPr>
          </a:p>
        </p:txBody>
      </p:sp>
      <p:sp>
        <p:nvSpPr>
          <p:cNvPr id="8" name="Дата 7"/>
          <p:cNvSpPr>
            <a:spLocks noGrp="1"/>
          </p:cNvSpPr>
          <p:nvPr>
            <p:ph type="dt" sz="half" idx="10"/>
          </p:nvPr>
        </p:nvSpPr>
        <p:spPr>
          <a:xfrm>
            <a:off x="5562600" y="6509004"/>
            <a:ext cx="3002280" cy="274320"/>
          </a:xfrm>
        </p:spPr>
        <p:txBody>
          <a:bodyPr vert="horz" rtlCol="0"/>
          <a:lstStyle>
            <a:extLst/>
          </a:lstStyle>
          <a:p>
            <a:fld id="{5B106E36-FD25-4E2D-B0AA-010F637433A0}" type="datetimeFigureOut">
              <a:rPr lang="ru-RU" smtClean="0"/>
              <a:pPr/>
              <a:t>13.05.2016</a:t>
            </a:fld>
            <a:endParaRPr lang="ru-RU"/>
          </a:p>
        </p:txBody>
      </p:sp>
      <p:sp>
        <p:nvSpPr>
          <p:cNvPr id="9" name="Номер слайда 8"/>
          <p:cNvSpPr>
            <a:spLocks noGrp="1"/>
          </p:cNvSpPr>
          <p:nvPr>
            <p:ph type="sldNum" sz="quarter" idx="11"/>
          </p:nvPr>
        </p:nvSpPr>
        <p:spPr>
          <a:xfrm>
            <a:off x="8638952" y="6509004"/>
            <a:ext cx="464288" cy="274320"/>
          </a:xfrm>
        </p:spPr>
        <p:txBody>
          <a:bodyPr vert="horz" rtlCol="0"/>
          <a:lstStyle>
            <a:lvl1pPr>
              <a:defRPr>
                <a:solidFill>
                  <a:schemeClr val="tx2">
                    <a:shade val="90000"/>
                  </a:schemeClr>
                </a:solidFill>
              </a:defRPr>
            </a:lvl1pPr>
            <a:extLst/>
          </a:lstStyle>
          <a:p>
            <a:fld id="{725C68B6-61C2-468F-89AB-4B9F7531AA68}" type="slidenum">
              <a:rPr lang="ru-RU" smtClean="0"/>
              <a:pPr/>
              <a:t>‹#›</a:t>
            </a:fld>
            <a:endParaRPr lang="ru-RU"/>
          </a:p>
        </p:txBody>
      </p:sp>
      <p:sp>
        <p:nvSpPr>
          <p:cNvPr id="10" name="Нижний колонтитул 9"/>
          <p:cNvSpPr>
            <a:spLocks noGrp="1"/>
          </p:cNvSpPr>
          <p:nvPr>
            <p:ph type="ftr" sz="quarter" idx="12"/>
          </p:nvPr>
        </p:nvSpPr>
        <p:spPr>
          <a:xfrm>
            <a:off x="1600200" y="6509004"/>
            <a:ext cx="3907464" cy="274320"/>
          </a:xfrm>
        </p:spPr>
        <p:txBody>
          <a:bodyPr vert="horz" rtlCol="0"/>
          <a:lstStyle>
            <a:extLst/>
          </a:lstStyle>
          <a:p>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рямоугольник с двумя скругленными противолежащими углами 6"/>
          <p:cNvSpPr/>
          <p:nvPr/>
        </p:nvSpPr>
        <p:spPr>
          <a:xfrm>
            <a:off x="164592" y="147085"/>
            <a:ext cx="8810846" cy="6565392"/>
          </a:xfrm>
          <a:prstGeom prst="round2DiagRect">
            <a:avLst>
              <a:gd name="adj1" fmla="val 11807"/>
              <a:gd name="adj2" fmla="val 0"/>
            </a:avLst>
          </a:prstGeom>
          <a:solidFill>
            <a:schemeClr val="bg2">
              <a:tint val="85000"/>
              <a:shade val="90000"/>
              <a:satMod val="150000"/>
              <a:alpha val="65000"/>
            </a:schemeClr>
          </a:solidFill>
          <a:ln w="11000" cap="rnd" cmpd="sng" algn="ctr">
            <a:solidFill>
              <a:schemeClr val="bg2">
                <a:tint val="78000"/>
                <a:satMod val="180000"/>
                <a:alpha val="88000"/>
              </a:schemeClr>
            </a:solidFill>
            <a:prstDash val="solid"/>
          </a:ln>
          <a:effectLst>
            <a:innerShdw blurRad="114300">
              <a:srgbClr val="000000">
                <a:alpha val="10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Нижний колонтитул 2"/>
          <p:cNvSpPr>
            <a:spLocks noGrp="1"/>
          </p:cNvSpPr>
          <p:nvPr>
            <p:ph type="ftr" sz="quarter" idx="3"/>
          </p:nvPr>
        </p:nvSpPr>
        <p:spPr>
          <a:xfrm>
            <a:off x="1295400" y="6400800"/>
            <a:ext cx="4212264" cy="274320"/>
          </a:xfrm>
          <a:prstGeom prst="rect">
            <a:avLst/>
          </a:prstGeom>
        </p:spPr>
        <p:txBody>
          <a:bodyPr/>
          <a:lstStyle>
            <a:lvl1pPr algn="r" eaLnBrk="1" latinLnBrk="0" hangingPunct="1">
              <a:defRPr kumimoji="0" sz="1300">
                <a:solidFill>
                  <a:schemeClr val="bg2">
                    <a:tint val="60000"/>
                    <a:satMod val="155000"/>
                  </a:schemeClr>
                </a:solidFill>
              </a:defRPr>
            </a:lvl1pPr>
            <a:extLst/>
          </a:lstStyle>
          <a:p>
            <a:endParaRPr lang="ru-RU"/>
          </a:p>
        </p:txBody>
      </p:sp>
      <p:sp>
        <p:nvSpPr>
          <p:cNvPr id="14" name="Дата 13"/>
          <p:cNvSpPr>
            <a:spLocks noGrp="1"/>
          </p:cNvSpPr>
          <p:nvPr>
            <p:ph type="dt" sz="half" idx="2"/>
          </p:nvPr>
        </p:nvSpPr>
        <p:spPr>
          <a:xfrm>
            <a:off x="5562600" y="6400800"/>
            <a:ext cx="3002280" cy="274320"/>
          </a:xfrm>
          <a:prstGeom prst="rect">
            <a:avLst/>
          </a:prstGeom>
        </p:spPr>
        <p:txBody>
          <a:bodyPr/>
          <a:lstStyle>
            <a:lvl1pPr algn="l" eaLnBrk="1" latinLnBrk="0" hangingPunct="1">
              <a:defRPr kumimoji="0" sz="1300">
                <a:solidFill>
                  <a:schemeClr val="bg2">
                    <a:tint val="60000"/>
                    <a:satMod val="155000"/>
                  </a:schemeClr>
                </a:solidFill>
              </a:defRPr>
            </a:lvl1pPr>
            <a:extLst/>
          </a:lstStyle>
          <a:p>
            <a:fld id="{5B106E36-FD25-4E2D-B0AA-010F637433A0}" type="datetimeFigureOut">
              <a:rPr lang="ru-RU" smtClean="0"/>
              <a:pPr/>
              <a:t>13.05.2016</a:t>
            </a:fld>
            <a:endParaRPr lang="ru-RU"/>
          </a:p>
        </p:txBody>
      </p:sp>
      <p:sp>
        <p:nvSpPr>
          <p:cNvPr id="23" name="Номер слайда 22"/>
          <p:cNvSpPr>
            <a:spLocks noGrp="1"/>
          </p:cNvSpPr>
          <p:nvPr>
            <p:ph type="sldNum" sz="quarter" idx="4"/>
          </p:nvPr>
        </p:nvSpPr>
        <p:spPr>
          <a:xfrm>
            <a:off x="8638952" y="6514568"/>
            <a:ext cx="464288" cy="274320"/>
          </a:xfrm>
          <a:prstGeom prst="rect">
            <a:avLst/>
          </a:prstGeom>
        </p:spPr>
        <p:txBody>
          <a:bodyPr anchor="ctr"/>
          <a:lstStyle>
            <a:lvl1pPr algn="r" eaLnBrk="1" latinLnBrk="0" hangingPunct="1">
              <a:defRPr kumimoji="0" sz="1600">
                <a:solidFill>
                  <a:schemeClr val="tx2">
                    <a:shade val="90000"/>
                  </a:schemeClr>
                </a:solidFill>
                <a:effectLst/>
              </a:defRPr>
            </a:lvl1pPr>
            <a:extLst/>
          </a:lstStyle>
          <a:p>
            <a:fld id="{725C68B6-61C2-468F-89AB-4B9F7531AA68}" type="slidenum">
              <a:rPr lang="ru-RU" smtClean="0"/>
              <a:pPr/>
              <a:t>‹#›</a:t>
            </a:fld>
            <a:endParaRPr lang="ru-RU"/>
          </a:p>
        </p:txBody>
      </p:sp>
      <p:sp>
        <p:nvSpPr>
          <p:cNvPr id="22" name="Заголовок 21"/>
          <p:cNvSpPr>
            <a:spLocks noGrp="1"/>
          </p:cNvSpPr>
          <p:nvPr>
            <p:ph type="title"/>
          </p:nvPr>
        </p:nvSpPr>
        <p:spPr>
          <a:xfrm>
            <a:off x="457200" y="253536"/>
            <a:ext cx="8229600" cy="1143000"/>
          </a:xfrm>
          <a:prstGeom prst="rect">
            <a:avLst/>
          </a:prstGeom>
        </p:spPr>
        <p:txBody>
          <a:bodyPr rIns="91440" anchor="b">
            <a:normAutofit/>
            <a:scene3d>
              <a:camera prst="orthographicFront"/>
              <a:lightRig rig="soft" dir="t">
                <a:rot lat="0" lon="0" rev="2400000"/>
              </a:lightRig>
            </a:scene3d>
            <a:sp3d>
              <a:bevelT w="19050" h="12700"/>
            </a:sp3d>
          </a:bodyPr>
          <a:lstStyle>
            <a:extLst/>
          </a:lstStyle>
          <a:p>
            <a:r>
              <a:rPr kumimoji="0" lang="ru-RU" smtClean="0"/>
              <a:t>Образец заголовка</a:t>
            </a:r>
            <a:endParaRPr kumimoji="0" lang="en-US"/>
          </a:p>
        </p:txBody>
      </p:sp>
      <p:sp>
        <p:nvSpPr>
          <p:cNvPr id="13" name="Текст 12"/>
          <p:cNvSpPr>
            <a:spLocks noGrp="1"/>
          </p:cNvSpPr>
          <p:nvPr>
            <p:ph type="body" idx="1"/>
          </p:nvPr>
        </p:nvSpPr>
        <p:spPr>
          <a:xfrm>
            <a:off x="457200" y="1646237"/>
            <a:ext cx="8229600" cy="452628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marL="54864" algn="r" rtl="0" eaLnBrk="1" latinLnBrk="0" hangingPunct="1">
        <a:spcBef>
          <a:spcPct val="0"/>
        </a:spcBef>
        <a:buNone/>
        <a:defRPr kumimoji="0" sz="4600" kern="1200">
          <a:solidFill>
            <a:schemeClr val="tx2">
              <a:tint val="100000"/>
              <a:shade val="90000"/>
              <a:satMod val="250000"/>
              <a:alpha val="100000"/>
            </a:schemeClr>
          </a:solidFill>
          <a:effectLst>
            <a:outerShdw blurRad="38100" dist="25500" dir="5400000" algn="tl" rotWithShape="0">
              <a:srgbClr val="000000">
                <a:satMod val="180000"/>
                <a:alpha val="75000"/>
              </a:srgbClr>
            </a:outerShdw>
          </a:effectLst>
          <a:latin typeface="+mj-lt"/>
          <a:ea typeface="+mj-ea"/>
          <a:cs typeface="+mj-cs"/>
        </a:defRPr>
      </a:lvl1pPr>
      <a:extLst/>
    </p:titleStyle>
    <p:bodyStyle>
      <a:lvl1pPr marL="292100" indent="-292100" algn="l" rtl="0" eaLnBrk="1" latinLnBrk="0" hangingPunct="1">
        <a:spcBef>
          <a:spcPts val="0"/>
        </a:spcBef>
        <a:buClr>
          <a:schemeClr val="accent1"/>
        </a:buClr>
        <a:buSzPct val="70000"/>
        <a:buFont typeface="Wingdings 2"/>
        <a:buChar char=""/>
        <a:defRPr kumimoji="0" sz="3200" kern="1200">
          <a:solidFill>
            <a:schemeClr val="tx1"/>
          </a:solidFill>
          <a:latin typeface="+mn-lt"/>
          <a:ea typeface="+mn-ea"/>
          <a:cs typeface="+mn-cs"/>
        </a:defRPr>
      </a:lvl1pPr>
      <a:lvl2pPr marL="640080" indent="-228600" algn="l" rtl="0" eaLnBrk="1" latinLnBrk="0" hangingPunct="1">
        <a:spcBef>
          <a:spcPts val="400"/>
        </a:spcBef>
        <a:buClr>
          <a:schemeClr val="accent2"/>
        </a:buClr>
        <a:buSzPct val="90000"/>
        <a:buFontTx/>
        <a:buChar char="•"/>
        <a:defRPr kumimoji="0" sz="2600" kern="1200">
          <a:solidFill>
            <a:schemeClr val="tx1"/>
          </a:solidFill>
          <a:latin typeface="+mn-lt"/>
          <a:ea typeface="+mn-ea"/>
          <a:cs typeface="+mn-cs"/>
        </a:defRPr>
      </a:lvl2pPr>
      <a:lvl3pPr marL="822960" indent="-192024" algn="l" rtl="0" eaLnBrk="1" latinLnBrk="0" hangingPunct="1">
        <a:spcBef>
          <a:spcPts val="400"/>
        </a:spcBef>
        <a:buClr>
          <a:schemeClr val="accent3"/>
        </a:buClr>
        <a:buSzPct val="100000"/>
        <a:buFont typeface="Wingdings 2"/>
        <a:buChar char=""/>
        <a:defRPr kumimoji="0" sz="2300" kern="1200">
          <a:solidFill>
            <a:schemeClr val="tx1"/>
          </a:solidFill>
          <a:latin typeface="+mn-lt"/>
          <a:ea typeface="+mn-ea"/>
          <a:cs typeface="+mn-cs"/>
        </a:defRPr>
      </a:lvl3pPr>
      <a:lvl4pPr marL="1005840" indent="-182880" algn="l" rtl="0" eaLnBrk="1" latinLnBrk="0" hangingPunct="1">
        <a:spcBef>
          <a:spcPts val="400"/>
        </a:spcBef>
        <a:buClr>
          <a:schemeClr val="accent3"/>
        </a:buClr>
        <a:buSzPct val="100000"/>
        <a:buFont typeface="Wingdings 2"/>
        <a:buChar char=""/>
        <a:defRPr kumimoji="0" sz="2000" kern="1200">
          <a:solidFill>
            <a:schemeClr val="tx1"/>
          </a:solidFill>
          <a:latin typeface="+mn-lt"/>
          <a:ea typeface="+mn-ea"/>
          <a:cs typeface="+mn-cs"/>
        </a:defRPr>
      </a:lvl4pPr>
      <a:lvl5pPr marL="1188720" indent="-182880" algn="l" rtl="0" eaLnBrk="1" latinLnBrk="0" hangingPunct="1">
        <a:spcBef>
          <a:spcPts val="400"/>
        </a:spcBef>
        <a:buClr>
          <a:schemeClr val="accent3"/>
        </a:buClr>
        <a:buSzPct val="100000"/>
        <a:buFont typeface="Wingdings 2"/>
        <a:buChar char=""/>
        <a:defRPr kumimoji="0" sz="1900" kern="1200">
          <a:solidFill>
            <a:schemeClr val="tx1"/>
          </a:solidFill>
          <a:latin typeface="+mn-lt"/>
          <a:ea typeface="+mn-ea"/>
          <a:cs typeface="+mn-cs"/>
        </a:defRPr>
      </a:lvl5pPr>
      <a:lvl6pPr marL="1371600" indent="-173736" algn="l" rtl="0" eaLnBrk="1" latinLnBrk="0" hangingPunct="1">
        <a:spcBef>
          <a:spcPts val="400"/>
        </a:spcBef>
        <a:buClr>
          <a:schemeClr val="accent4"/>
        </a:buClr>
        <a:buFont typeface="Wingdings 2"/>
        <a:buChar char=""/>
        <a:defRPr kumimoji="0" sz="1800" kern="1200" baseline="0">
          <a:solidFill>
            <a:schemeClr val="tx1"/>
          </a:solidFill>
          <a:latin typeface="+mn-lt"/>
          <a:ea typeface="+mn-ea"/>
          <a:cs typeface="+mn-cs"/>
        </a:defRPr>
      </a:lvl6pPr>
      <a:lvl7pPr marL="155448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7pPr>
      <a:lvl8pPr marL="173736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8pPr>
      <a:lvl9pPr marL="1920240" indent="-173736" algn="l" rtl="0" eaLnBrk="1" latinLnBrk="0" hangingPunct="1">
        <a:spcBef>
          <a:spcPts val="400"/>
        </a:spcBef>
        <a:buClr>
          <a:schemeClr val="accent4"/>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Cool school uniform</a:t>
            </a:r>
            <a:endParaRPr lang="ru-RU" dirty="0"/>
          </a:p>
        </p:txBody>
      </p:sp>
      <p:pic>
        <p:nvPicPr>
          <p:cNvPr id="7" name="Содержимое 6" descr="uniform_02.jpg"/>
          <p:cNvPicPr>
            <a:picLocks noGrp="1" noChangeAspect="1"/>
          </p:cNvPicPr>
          <p:nvPr>
            <p:ph sz="half" idx="1"/>
          </p:nvPr>
        </p:nvPicPr>
        <p:blipFill>
          <a:blip r:embed="rId2"/>
          <a:stretch>
            <a:fillRect/>
          </a:stretch>
        </p:blipFill>
        <p:spPr>
          <a:xfrm>
            <a:off x="1140422" y="1646238"/>
            <a:ext cx="2672155" cy="4525962"/>
          </a:xfrm>
        </p:spPr>
      </p:pic>
      <p:pic>
        <p:nvPicPr>
          <p:cNvPr id="8" name="Содержимое 7" descr="uniform_11.jpg"/>
          <p:cNvPicPr>
            <a:picLocks noGrp="1" noChangeAspect="1"/>
          </p:cNvPicPr>
          <p:nvPr>
            <p:ph sz="half" idx="2"/>
          </p:nvPr>
        </p:nvPicPr>
        <p:blipFill>
          <a:blip r:embed="rId3"/>
          <a:stretch>
            <a:fillRect/>
          </a:stretch>
        </p:blipFill>
        <p:spPr>
          <a:xfrm>
            <a:off x="5023190" y="1646238"/>
            <a:ext cx="3288619" cy="4525962"/>
          </a:xfr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pPr algn="ctr"/>
            <a:r>
              <a:rPr lang="en-US" dirty="0" smtClean="0"/>
              <a:t>Proverbs</a:t>
            </a:r>
            <a:endParaRPr lang="ru-RU" dirty="0"/>
          </a:p>
        </p:txBody>
      </p:sp>
      <p:sp>
        <p:nvSpPr>
          <p:cNvPr id="3" name="Содержимое 2"/>
          <p:cNvSpPr>
            <a:spLocks noGrp="1"/>
          </p:cNvSpPr>
          <p:nvPr>
            <p:ph idx="1"/>
          </p:nvPr>
        </p:nvSpPr>
        <p:spPr/>
        <p:txBody>
          <a:bodyPr>
            <a:normAutofit fontScale="92500" lnSpcReduction="10000"/>
          </a:bodyPr>
          <a:lstStyle/>
          <a:p>
            <a:endParaRPr lang="ru-RU" dirty="0" smtClean="0"/>
          </a:p>
          <a:p>
            <a:r>
              <a:rPr lang="en-US" dirty="0" smtClean="0"/>
              <a:t>Cut your coat according to your cloth. - </a:t>
            </a:r>
            <a:r>
              <a:rPr lang="ru-RU" dirty="0" smtClean="0"/>
              <a:t>По одежке протягивай ножки. </a:t>
            </a:r>
            <a:endParaRPr lang="ru-RU" dirty="0" smtClean="0"/>
          </a:p>
          <a:p>
            <a:endParaRPr lang="ru-RU" dirty="0" smtClean="0"/>
          </a:p>
          <a:p>
            <a:r>
              <a:rPr lang="en-US" dirty="0" smtClean="0"/>
              <a:t>Cut </a:t>
            </a:r>
            <a:r>
              <a:rPr lang="en-US" dirty="0" smtClean="0"/>
              <a:t>your coat to suit your cloth.- </a:t>
            </a:r>
            <a:r>
              <a:rPr lang="ru-RU" dirty="0" smtClean="0"/>
              <a:t>По материи и пальто крои. По Сеньке и шапка. </a:t>
            </a:r>
            <a:endParaRPr lang="ru-RU" dirty="0" smtClean="0"/>
          </a:p>
          <a:p>
            <a:endParaRPr lang="ru-RU" dirty="0" smtClean="0"/>
          </a:p>
          <a:p>
            <a:r>
              <a:rPr lang="en-US" dirty="0" smtClean="0"/>
              <a:t>Good </a:t>
            </a:r>
            <a:r>
              <a:rPr lang="en-US" dirty="0" smtClean="0"/>
              <a:t>clothes open all doors.- </a:t>
            </a:r>
            <a:r>
              <a:rPr lang="ru-RU" dirty="0" smtClean="0"/>
              <a:t>Хорошая одежда открывает все двери. По одежде встречают.</a:t>
            </a:r>
            <a:endParaRPr lang="ru-RU"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28596" y="-214338"/>
            <a:ext cx="8229600" cy="1143000"/>
          </a:xfrm>
        </p:spPr>
        <p:txBody>
          <a:bodyPr/>
          <a:lstStyle/>
          <a:p>
            <a:r>
              <a:rPr lang="en-US" dirty="0" smtClean="0"/>
              <a:t>Thank you for your attention</a:t>
            </a:r>
            <a:endParaRPr lang="ru-RU" dirty="0"/>
          </a:p>
        </p:txBody>
      </p:sp>
      <p:pic>
        <p:nvPicPr>
          <p:cNvPr id="4" name="Содержимое 3" descr="images.png"/>
          <p:cNvPicPr>
            <a:picLocks noGrp="1" noChangeAspect="1"/>
          </p:cNvPicPr>
          <p:nvPr>
            <p:ph idx="1"/>
          </p:nvPr>
        </p:nvPicPr>
        <p:blipFill>
          <a:blip r:embed="rId2"/>
          <a:stretch>
            <a:fillRect/>
          </a:stretch>
        </p:blipFill>
        <p:spPr>
          <a:xfrm>
            <a:off x="2214546" y="1000108"/>
            <a:ext cx="4714908" cy="5500727"/>
          </a:xfr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What is a uniform?</a:t>
            </a:r>
            <a:endParaRPr lang="ru-RU" dirty="0"/>
          </a:p>
        </p:txBody>
      </p:sp>
      <p:sp>
        <p:nvSpPr>
          <p:cNvPr id="3" name="Содержимое 2"/>
          <p:cNvSpPr>
            <a:spLocks noGrp="1"/>
          </p:cNvSpPr>
          <p:nvPr>
            <p:ph idx="1"/>
          </p:nvPr>
        </p:nvSpPr>
        <p:spPr/>
        <p:txBody>
          <a:bodyPr/>
          <a:lstStyle/>
          <a:p>
            <a:r>
              <a:rPr lang="en-US" dirty="0" smtClean="0"/>
              <a:t> “A school uniform is an outfit—a set of standardized clothes—worn primarily for an educational institution. They are common in primary and secondary schools in many nations. When used, they form the basis of a school's dress </a:t>
            </a:r>
            <a:r>
              <a:rPr lang="en-US" dirty="0" smtClean="0"/>
              <a:t>code.</a:t>
            </a:r>
            <a:endParaRPr lang="ru-RU"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A school uniform in Russia</a:t>
            </a:r>
            <a:endParaRPr lang="ru-RU" dirty="0"/>
          </a:p>
        </p:txBody>
      </p:sp>
      <p:sp>
        <p:nvSpPr>
          <p:cNvPr id="3" name="Содержимое 2"/>
          <p:cNvSpPr>
            <a:spLocks noGrp="1"/>
          </p:cNvSpPr>
          <p:nvPr>
            <p:ph idx="1"/>
          </p:nvPr>
        </p:nvSpPr>
        <p:spPr/>
        <p:txBody>
          <a:bodyPr/>
          <a:lstStyle/>
          <a:p>
            <a:r>
              <a:rPr lang="en-US" dirty="0" smtClean="0"/>
              <a:t> A school uniform came to Russia from England in 1834. The first uniforms were made for boys and some years later for girls. Boys had special shirts, trousers, black boots and a cap. Girls wore brown dresses and aprons</a:t>
            </a:r>
            <a:r>
              <a:rPr lang="en-US" dirty="0" smtClean="0"/>
              <a:t>.</a:t>
            </a:r>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lstStyle/>
          <a:p>
            <a:r>
              <a:rPr lang="en-US" dirty="0" smtClean="0"/>
              <a:t>Our school - leavers</a:t>
            </a:r>
            <a:endParaRPr lang="ru-RU" dirty="0"/>
          </a:p>
        </p:txBody>
      </p:sp>
      <p:sp>
        <p:nvSpPr>
          <p:cNvPr id="5" name="Содержимое 4"/>
          <p:cNvSpPr>
            <a:spLocks noGrp="1"/>
          </p:cNvSpPr>
          <p:nvPr>
            <p:ph sz="half" idx="1"/>
          </p:nvPr>
        </p:nvSpPr>
        <p:spPr/>
        <p:txBody>
          <a:bodyPr/>
          <a:lstStyle/>
          <a:p>
            <a:r>
              <a:rPr lang="en-US" dirty="0" smtClean="0"/>
              <a:t>There is also a modern-day tradition for girls to dress into brown Soviet-style school uniform for their graduation ceremony.</a:t>
            </a:r>
          </a:p>
          <a:p>
            <a:endParaRPr lang="ru-RU" dirty="0"/>
          </a:p>
        </p:txBody>
      </p:sp>
      <p:pic>
        <p:nvPicPr>
          <p:cNvPr id="7" name="Содержимое 6" descr="524-vypuskniki-oksforda-vynuzhdeny-rabotat-ofitsiantami.jpg"/>
          <p:cNvPicPr>
            <a:picLocks noGrp="1" noChangeAspect="1"/>
          </p:cNvPicPr>
          <p:nvPr>
            <p:ph sz="half" idx="2"/>
          </p:nvPr>
        </p:nvPicPr>
        <p:blipFill>
          <a:blip r:embed="rId2"/>
          <a:stretch>
            <a:fillRect/>
          </a:stretch>
        </p:blipFill>
        <p:spPr>
          <a:xfrm>
            <a:off x="4648200" y="2394744"/>
            <a:ext cx="4038600" cy="3028950"/>
          </a:xfrm>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en-US" dirty="0" smtClean="0"/>
              <a:t>From the history of a school uniform.</a:t>
            </a:r>
            <a:endParaRPr lang="ru-RU" dirty="0"/>
          </a:p>
        </p:txBody>
      </p:sp>
      <p:sp>
        <p:nvSpPr>
          <p:cNvPr id="5" name="Содержимое 4"/>
          <p:cNvSpPr>
            <a:spLocks noGrp="1"/>
          </p:cNvSpPr>
          <p:nvPr>
            <p:ph sz="half" idx="1"/>
          </p:nvPr>
        </p:nvSpPr>
        <p:spPr/>
        <p:txBody>
          <a:bodyPr/>
          <a:lstStyle/>
          <a:p>
            <a:r>
              <a:rPr lang="en-US" dirty="0" smtClean="0"/>
              <a:t>School uniforms were first introduced during the reign of King Henry VIII in England. The first school to introduce this uniform was Christ's Hospital</a:t>
            </a:r>
            <a:r>
              <a:rPr lang="en-US" dirty="0" smtClean="0"/>
              <a:t>.</a:t>
            </a:r>
            <a:endParaRPr lang="en-US" dirty="0" smtClean="0"/>
          </a:p>
        </p:txBody>
      </p:sp>
      <p:pic>
        <p:nvPicPr>
          <p:cNvPr id="9" name="Содержимое 8" descr="2.jpg"/>
          <p:cNvPicPr>
            <a:picLocks noGrp="1" noChangeAspect="1"/>
          </p:cNvPicPr>
          <p:nvPr>
            <p:ph sz="half" idx="2"/>
          </p:nvPr>
        </p:nvPicPr>
        <p:blipFill>
          <a:blip r:embed="rId2"/>
          <a:stretch>
            <a:fillRect/>
          </a:stretch>
        </p:blipFill>
        <p:spPr>
          <a:xfrm>
            <a:off x="5067089" y="1646238"/>
            <a:ext cx="3200822" cy="4525962"/>
          </a:xfr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Заголовок 3"/>
          <p:cNvSpPr>
            <a:spLocks noGrp="1"/>
          </p:cNvSpPr>
          <p:nvPr>
            <p:ph type="title"/>
          </p:nvPr>
        </p:nvSpPr>
        <p:spPr/>
        <p:txBody>
          <a:bodyPr>
            <a:normAutofit fontScale="90000"/>
          </a:bodyPr>
          <a:lstStyle/>
          <a:p>
            <a:r>
              <a:rPr lang="en-US" dirty="0" smtClean="0"/>
              <a:t>In Great Britain </a:t>
            </a:r>
            <a:r>
              <a:rPr lang="ru-RU" dirty="0" smtClean="0"/>
              <a:t/>
            </a:r>
            <a:br>
              <a:rPr lang="ru-RU" dirty="0" smtClean="0"/>
            </a:br>
            <a:endParaRPr lang="ru-RU" dirty="0"/>
          </a:p>
        </p:txBody>
      </p:sp>
      <p:sp>
        <p:nvSpPr>
          <p:cNvPr id="5" name="Содержимое 4"/>
          <p:cNvSpPr>
            <a:spLocks noGrp="1"/>
          </p:cNvSpPr>
          <p:nvPr>
            <p:ph sz="half" idx="1"/>
          </p:nvPr>
        </p:nvSpPr>
        <p:spPr/>
        <p:txBody>
          <a:bodyPr>
            <a:normAutofit fontScale="77500" lnSpcReduction="20000"/>
          </a:bodyPr>
          <a:lstStyle/>
          <a:p>
            <a:r>
              <a:rPr lang="en-US" dirty="0" smtClean="0"/>
              <a:t>Most British primary and secondary schools require pupils to wear uniforms. Boys wear a white shirt, long grey or black trousers ,jumper or sweater with the school logo on, school tie, black shoes. The color is the choice of the schools. Girls wear trousers or skirts as part of their uniform - typically black, grey, navy, or sometimes brown or maroon. During the summer term girls often wear summer school dresses</a:t>
            </a:r>
            <a:endParaRPr lang="ru-RU" dirty="0"/>
          </a:p>
        </p:txBody>
      </p:sp>
      <p:pic>
        <p:nvPicPr>
          <p:cNvPr id="11" name="Содержимое 10" descr="175px-Kennet_uniform.jpg"/>
          <p:cNvPicPr>
            <a:picLocks noGrp="1" noChangeAspect="1"/>
          </p:cNvPicPr>
          <p:nvPr>
            <p:ph sz="half" idx="2"/>
          </p:nvPr>
        </p:nvPicPr>
        <p:blipFill>
          <a:blip r:embed="rId2"/>
          <a:stretch>
            <a:fillRect/>
          </a:stretch>
        </p:blipFill>
        <p:spPr>
          <a:xfrm>
            <a:off x="5357818" y="1500174"/>
            <a:ext cx="2786061" cy="4887547"/>
          </a:xfrm>
        </p:spPr>
      </p:pic>
      <p:pic>
        <p:nvPicPr>
          <p:cNvPr id="9" name="Содержимое 6" descr="s60483905.jpg"/>
          <p:cNvPicPr>
            <a:picLocks noGrp="1" noChangeAspect="1"/>
          </p:cNvPicPr>
          <p:nvPr>
            <p:ph sz="half" idx="2"/>
          </p:nvPr>
        </p:nvPicPr>
        <p:blipFill>
          <a:blip r:embed="rId3"/>
          <a:stretch>
            <a:fillRect/>
          </a:stretch>
        </p:blipFill>
        <p:spPr>
          <a:xfrm>
            <a:off x="4888390" y="2643182"/>
            <a:ext cx="4255610" cy="3085317"/>
          </a:xfrm>
        </p:spPr>
      </p:pic>
      <p:pic>
        <p:nvPicPr>
          <p:cNvPr id="10" name="Содержимое 6" descr="s60483905.jpg"/>
          <p:cNvPicPr>
            <a:picLocks noGrp="1" noChangeAspect="1"/>
          </p:cNvPicPr>
          <p:nvPr>
            <p:ph sz="half" idx="2"/>
          </p:nvPr>
        </p:nvPicPr>
        <p:blipFill>
          <a:blip r:embed="rId3"/>
          <a:stretch>
            <a:fillRect/>
          </a:stretch>
        </p:blipFill>
        <p:spPr>
          <a:xfrm>
            <a:off x="5357818" y="4714884"/>
            <a:ext cx="4255610" cy="3085317"/>
          </a:xfr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en-US" dirty="0" smtClean="0"/>
              <a:t>In the USA </a:t>
            </a:r>
            <a:endParaRPr lang="ru-RU" dirty="0"/>
          </a:p>
        </p:txBody>
      </p:sp>
      <p:sp>
        <p:nvSpPr>
          <p:cNvPr id="3" name="Содержимое 2"/>
          <p:cNvSpPr>
            <a:spLocks noGrp="1"/>
          </p:cNvSpPr>
          <p:nvPr>
            <p:ph sz="half" idx="1"/>
          </p:nvPr>
        </p:nvSpPr>
        <p:spPr/>
        <p:txBody>
          <a:bodyPr/>
          <a:lstStyle/>
          <a:p>
            <a:r>
              <a:rPr lang="en-US" dirty="0" smtClean="0"/>
              <a:t>Few state schools in the United States have formal school uniforms, but most have dress codes.</a:t>
            </a:r>
            <a:endParaRPr lang="ru-RU" dirty="0"/>
          </a:p>
        </p:txBody>
      </p:sp>
      <p:pic>
        <p:nvPicPr>
          <p:cNvPr id="5" name="Содержимое 4" descr="s60483905.jpg"/>
          <p:cNvPicPr>
            <a:picLocks noGrp="1" noChangeAspect="1"/>
          </p:cNvPicPr>
          <p:nvPr>
            <p:ph sz="half" idx="2"/>
          </p:nvPr>
        </p:nvPicPr>
        <p:blipFill>
          <a:blip r:embed="rId2"/>
          <a:stretch>
            <a:fillRect/>
          </a:stretch>
        </p:blipFill>
        <p:spPr>
          <a:xfrm>
            <a:off x="4357686" y="1785926"/>
            <a:ext cx="4354145" cy="3156755"/>
          </a:xfr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en-US" dirty="0" smtClean="0"/>
              <a:t>Are you for or against a school uniform?</a:t>
            </a:r>
            <a:endParaRPr lang="ru-RU" dirty="0"/>
          </a:p>
        </p:txBody>
      </p:sp>
      <p:sp>
        <p:nvSpPr>
          <p:cNvPr id="3" name="Содержимое 2"/>
          <p:cNvSpPr>
            <a:spLocks noGrp="1"/>
          </p:cNvSpPr>
          <p:nvPr>
            <p:ph sz="half" idx="1"/>
          </p:nvPr>
        </p:nvSpPr>
        <p:spPr/>
        <p:txBody>
          <a:bodyPr>
            <a:normAutofit fontScale="85000" lnSpcReduction="20000"/>
          </a:bodyPr>
          <a:lstStyle/>
          <a:p>
            <a:pPr algn="ctr">
              <a:buNone/>
            </a:pPr>
            <a:r>
              <a:rPr lang="ru-RU" dirty="0" smtClean="0"/>
              <a:t>«</a:t>
            </a:r>
            <a:r>
              <a:rPr lang="en-US" dirty="0" smtClean="0"/>
              <a:t>For</a:t>
            </a:r>
            <a:r>
              <a:rPr lang="ru-RU" dirty="0" smtClean="0"/>
              <a:t>»</a:t>
            </a:r>
            <a:endParaRPr lang="en-US" dirty="0" smtClean="0"/>
          </a:p>
          <a:p>
            <a:pPr algn="ctr">
              <a:buNone/>
            </a:pPr>
            <a:r>
              <a:rPr lang="en-US" dirty="0" smtClean="0"/>
              <a:t>There </a:t>
            </a:r>
            <a:r>
              <a:rPr lang="en-US" dirty="0" smtClean="0"/>
              <a:t>are no differences between children from families with different </a:t>
            </a:r>
            <a:r>
              <a:rPr lang="en-US" dirty="0" smtClean="0"/>
              <a:t>income</a:t>
            </a:r>
            <a:r>
              <a:rPr lang="ru-RU" dirty="0" smtClean="0"/>
              <a:t>.</a:t>
            </a:r>
          </a:p>
          <a:p>
            <a:pPr algn="ctr">
              <a:buNone/>
            </a:pPr>
            <a:endParaRPr lang="ru-RU" dirty="0" smtClean="0"/>
          </a:p>
          <a:p>
            <a:pPr algn="ctr">
              <a:buNone/>
            </a:pPr>
            <a:r>
              <a:rPr lang="en-US" dirty="0" smtClean="0"/>
              <a:t>It </a:t>
            </a:r>
            <a:r>
              <a:rPr lang="en-US" dirty="0" smtClean="0"/>
              <a:t>is easier for students to choose what to wear to school</a:t>
            </a:r>
            <a:r>
              <a:rPr lang="en-US" dirty="0" smtClean="0"/>
              <a:t>.</a:t>
            </a:r>
            <a:endParaRPr lang="ru-RU" dirty="0" smtClean="0"/>
          </a:p>
          <a:p>
            <a:pPr algn="ctr">
              <a:buNone/>
            </a:pPr>
            <a:r>
              <a:rPr lang="en-US" dirty="0" smtClean="0"/>
              <a:t> </a:t>
            </a:r>
            <a:endParaRPr lang="ru-RU" dirty="0" smtClean="0"/>
          </a:p>
          <a:p>
            <a:pPr algn="ctr">
              <a:buNone/>
            </a:pPr>
            <a:r>
              <a:rPr lang="en-US" dirty="0" smtClean="0"/>
              <a:t>School </a:t>
            </a:r>
            <a:r>
              <a:rPr lang="en-US" dirty="0" smtClean="0"/>
              <a:t>uniforms help maintain school discipline</a:t>
            </a:r>
            <a:r>
              <a:rPr lang="en-US" dirty="0" smtClean="0"/>
              <a:t>.</a:t>
            </a:r>
            <a:endParaRPr lang="ru-RU" dirty="0" smtClean="0"/>
          </a:p>
          <a:p>
            <a:pPr algn="ctr">
              <a:buNone/>
            </a:pPr>
            <a:r>
              <a:rPr lang="en-US" dirty="0" smtClean="0"/>
              <a:t> </a:t>
            </a:r>
            <a:endParaRPr lang="ru-RU" dirty="0" smtClean="0"/>
          </a:p>
          <a:p>
            <a:pPr algn="ctr">
              <a:buNone/>
            </a:pPr>
            <a:r>
              <a:rPr lang="en-US" dirty="0" smtClean="0"/>
              <a:t>A </a:t>
            </a:r>
            <a:r>
              <a:rPr lang="en-US" dirty="0" smtClean="0"/>
              <a:t>school uniform helps build school </a:t>
            </a:r>
            <a:r>
              <a:rPr lang="en-US" dirty="0" err="1" smtClean="0"/>
              <a:t>spiritrm</a:t>
            </a:r>
            <a:r>
              <a:rPr lang="en-US" dirty="0" smtClean="0"/>
              <a:t>?</a:t>
            </a:r>
            <a:endParaRPr lang="ru-RU" dirty="0"/>
          </a:p>
        </p:txBody>
      </p:sp>
      <p:sp>
        <p:nvSpPr>
          <p:cNvPr id="4" name="Содержимое 3"/>
          <p:cNvSpPr>
            <a:spLocks noGrp="1"/>
          </p:cNvSpPr>
          <p:nvPr>
            <p:ph sz="half" idx="2"/>
          </p:nvPr>
        </p:nvSpPr>
        <p:spPr/>
        <p:txBody>
          <a:bodyPr>
            <a:normAutofit fontScale="85000" lnSpcReduction="20000"/>
          </a:bodyPr>
          <a:lstStyle/>
          <a:p>
            <a:pPr algn="ctr"/>
            <a:r>
              <a:rPr lang="ru-RU" dirty="0" smtClean="0"/>
              <a:t>«А</a:t>
            </a:r>
            <a:r>
              <a:rPr lang="en-US" dirty="0" err="1" smtClean="0"/>
              <a:t>gainst</a:t>
            </a:r>
            <a:r>
              <a:rPr lang="ru-RU" dirty="0" smtClean="0"/>
              <a:t>»</a:t>
            </a:r>
          </a:p>
          <a:p>
            <a:pPr algn="ctr"/>
            <a:r>
              <a:rPr lang="en-US" dirty="0" smtClean="0"/>
              <a:t>School uniforms suppress individuality, development of personality, creativity</a:t>
            </a:r>
            <a:r>
              <a:rPr lang="en-US" dirty="0" smtClean="0"/>
              <a:t>.</a:t>
            </a:r>
            <a:endParaRPr lang="ru-RU" dirty="0" smtClean="0"/>
          </a:p>
          <a:p>
            <a:pPr algn="ctr"/>
            <a:r>
              <a:rPr lang="en-US" dirty="0" smtClean="0"/>
              <a:t> </a:t>
            </a:r>
            <a:endParaRPr lang="ru-RU" dirty="0" smtClean="0"/>
          </a:p>
          <a:p>
            <a:pPr algn="ctr"/>
            <a:r>
              <a:rPr lang="en-US" dirty="0" smtClean="0"/>
              <a:t>Uniforms </a:t>
            </a:r>
            <a:r>
              <a:rPr lang="en-US" dirty="0" smtClean="0"/>
              <a:t>are not cheap</a:t>
            </a:r>
            <a:r>
              <a:rPr lang="en-US" dirty="0" smtClean="0"/>
              <a:t>.</a:t>
            </a:r>
            <a:endParaRPr lang="ru-RU" dirty="0" smtClean="0"/>
          </a:p>
          <a:p>
            <a:pPr algn="ctr"/>
            <a:endParaRPr lang="ru-RU" dirty="0" smtClean="0"/>
          </a:p>
          <a:p>
            <a:r>
              <a:rPr lang="en-US" dirty="0" smtClean="0"/>
              <a:t> </a:t>
            </a:r>
            <a:r>
              <a:rPr lang="en-US" dirty="0" smtClean="0"/>
              <a:t>There is no credible evidence that school uniforms improve school discipline or promote higher academic achievement.</a:t>
            </a:r>
            <a:endParaRPr lang="ru-RU"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85720" y="214290"/>
            <a:ext cx="8229600" cy="1143000"/>
          </a:xfrm>
        </p:spPr>
        <p:txBody>
          <a:bodyPr/>
          <a:lstStyle/>
          <a:p>
            <a:r>
              <a:rPr lang="en-US" dirty="0" smtClean="0"/>
              <a:t>What do our pupils think?</a:t>
            </a:r>
            <a:endParaRPr lang="ru-RU" dirty="0"/>
          </a:p>
        </p:txBody>
      </p:sp>
      <p:pic>
        <p:nvPicPr>
          <p:cNvPr id="6" name="Содержимое 5" descr="img27.png"/>
          <p:cNvPicPr>
            <a:picLocks noGrp="1" noChangeAspect="1"/>
          </p:cNvPicPr>
          <p:nvPr>
            <p:ph idx="1"/>
          </p:nvPr>
        </p:nvPicPr>
        <p:blipFill>
          <a:blip r:embed="rId2"/>
          <a:stretch>
            <a:fillRect/>
          </a:stretch>
        </p:blipFill>
        <p:spPr>
          <a:xfrm>
            <a:off x="214281" y="1500174"/>
            <a:ext cx="8696441" cy="4643470"/>
          </a:xfrm>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Литейная">
  <a:themeElements>
    <a:clrScheme name="Литейная">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Литейная">
      <a:majorFont>
        <a:latin typeface="Rockwell"/>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Литейная">
      <a:fillStyleLst>
        <a:solidFill>
          <a:schemeClr val="phClr"/>
        </a:solidFill>
        <a:gradFill rotWithShape="1">
          <a:gsLst>
            <a:gs pos="0">
              <a:schemeClr val="phClr">
                <a:tint val="70000"/>
                <a:satMod val="180000"/>
              </a:schemeClr>
            </a:gs>
            <a:gs pos="62000">
              <a:schemeClr val="phClr">
                <a:tint val="30000"/>
                <a:satMod val="180000"/>
              </a:schemeClr>
            </a:gs>
            <a:gs pos="100000">
              <a:schemeClr val="phClr">
                <a:tint val="22000"/>
                <a:satMod val="180000"/>
              </a:schemeClr>
            </a:gs>
          </a:gsLst>
          <a:lin ang="16200000" scaled="0"/>
        </a:gradFill>
        <a:gradFill rotWithShape="1">
          <a:gsLst>
            <a:gs pos="0">
              <a:schemeClr val="phClr">
                <a:shade val="58000"/>
                <a:satMod val="150000"/>
              </a:schemeClr>
            </a:gs>
            <a:gs pos="72000">
              <a:schemeClr val="phClr">
                <a:tint val="90000"/>
                <a:satMod val="135000"/>
              </a:schemeClr>
            </a:gs>
            <a:gs pos="100000">
              <a:schemeClr val="phClr">
                <a:tint val="80000"/>
                <a:satMod val="155000"/>
              </a:schemeClr>
            </a:gs>
          </a:gsLst>
          <a:lin ang="16200000" scaled="0"/>
        </a:gradFill>
      </a:fillStyleLst>
      <a:lnStyleLst>
        <a:ln w="9525" cap="flat" cmpd="sng" algn="ctr">
          <a:solidFill>
            <a:schemeClr val="phClr">
              <a:shade val="80000"/>
            </a:schemeClr>
          </a:solidFill>
          <a:prstDash val="solid"/>
        </a:ln>
        <a:ln w="38100" cap="flat" cmpd="sng" algn="ctr">
          <a:solidFill>
            <a:schemeClr val="phClr"/>
          </a:solidFill>
          <a:prstDash val="solid"/>
        </a:ln>
        <a:ln w="38100" cap="flat" cmpd="sng" algn="ctr">
          <a:solidFill>
            <a:schemeClr val="phClr"/>
          </a:solidFill>
          <a:prstDash val="solid"/>
        </a:ln>
      </a:lnStyleLst>
      <a:effectStyleLst>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effectStyle>
        <a:effectStyle>
          <a:effectLst>
            <a:outerShdw blurRad="50800" dist="38100" dir="5400000" rotWithShape="0">
              <a:srgbClr val="000000">
                <a:alpha val="43137"/>
              </a:srgbClr>
            </a:outerShdw>
          </a:effectLst>
          <a:scene3d>
            <a:camera prst="orthographicFront" fov="0">
              <a:rot lat="0" lon="0" rev="0"/>
            </a:camera>
            <a:lightRig rig="soft" dir="tl">
              <a:rot lat="0" lon="0" rev="20000000"/>
            </a:lightRig>
          </a:scene3d>
          <a:sp3d prstMaterial="matte">
            <a:bevelT w="63500" h="63500" prst="coolSlant"/>
          </a:sp3d>
        </a:effectStyle>
      </a:effectStyleLst>
      <a:bgFillStyleLst>
        <a:solidFill>
          <a:schemeClr val="phClr"/>
        </a:solidFill>
        <a:gradFill rotWithShape="1">
          <a:gsLst>
            <a:gs pos="0">
              <a:schemeClr val="phClr">
                <a:tint val="75000"/>
                <a:satMod val="400000"/>
              </a:schemeClr>
            </a:gs>
            <a:gs pos="20000">
              <a:schemeClr val="phClr">
                <a:tint val="80000"/>
                <a:satMod val="355000"/>
              </a:schemeClr>
            </a:gs>
            <a:gs pos="100000">
              <a:schemeClr val="phClr">
                <a:tint val="95000"/>
                <a:shade val="55000"/>
                <a:satMod val="355000"/>
              </a:schemeClr>
            </a:gs>
          </a:gsLst>
          <a:path path="circle">
            <a:fillToRect l="67500" t="35000" r="32500" b="65000"/>
          </a:path>
        </a:gradFill>
        <a:blipFill>
          <a:blip xmlns:r="http://schemas.openxmlformats.org/officeDocument/2006/relationships" r:embed="rId1">
            <a:duotone>
              <a:schemeClr val="phClr">
                <a:shade val="30000"/>
                <a:satMod val="120000"/>
              </a:schemeClr>
              <a:schemeClr val="phClr">
                <a:tint val="70000"/>
                <a:satMod val="250000"/>
              </a:schemeClr>
            </a:duotone>
          </a:blip>
          <a:tile tx="0" ty="0" sx="50000" sy="50000" flip="none" algn="t"/>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Foundry</Template>
  <TotalTime>12</TotalTime>
  <Words>420</Words>
  <PresentationFormat>Экран (4:3)</PresentationFormat>
  <Paragraphs>37</Paragraphs>
  <Slides>11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11</vt:i4>
      </vt:variant>
    </vt:vector>
  </HeadingPairs>
  <TitlesOfParts>
    <vt:vector size="12" baseType="lpstr">
      <vt:lpstr>Литейная</vt:lpstr>
      <vt:lpstr>Cool school uniform</vt:lpstr>
      <vt:lpstr>What is a uniform?</vt:lpstr>
      <vt:lpstr>A school uniform in Russia</vt:lpstr>
      <vt:lpstr>Our school - leavers</vt:lpstr>
      <vt:lpstr>From the history of a school uniform.</vt:lpstr>
      <vt:lpstr>In Great Britain  </vt:lpstr>
      <vt:lpstr>In the USA </vt:lpstr>
      <vt:lpstr>Are you for or against a school uniform?</vt:lpstr>
      <vt:lpstr>What do our pupils think?</vt:lpstr>
      <vt:lpstr>Proverbs</vt:lpstr>
      <vt:lpstr>Thank you for your attention</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Cool school uniform</dc:title>
  <dc:creator>мастер</dc:creator>
  <cp:lastModifiedBy>мастер</cp:lastModifiedBy>
  <cp:revision>3</cp:revision>
  <dcterms:created xsi:type="dcterms:W3CDTF">2016-05-07T07:39:21Z</dcterms:created>
  <dcterms:modified xsi:type="dcterms:W3CDTF">2016-05-13T15:33:49Z</dcterms:modified>
</cp:coreProperties>
</file>