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C864F-2D9B-4D56-8A03-9E4CC0B395F5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29ABB-5628-4F41-90E9-26F9BFADFAB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785918" y="1357298"/>
            <a:ext cx="3143272" cy="285752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428860" y="1785926"/>
            <a:ext cx="1990740" cy="191930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72066" y="4714884"/>
            <a:ext cx="10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mtClean="0"/>
              <a:t>О центр </a:t>
            </a: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2014-12-10T17:37:22Z</dcterms:created>
  <dcterms:modified xsi:type="dcterms:W3CDTF">2014-12-10T17:38:37Z</dcterms:modified>
</cp:coreProperties>
</file>