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5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3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792B37-48E4-4759-AD8B-E4F843744CA2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9FCDF2-4D83-4546-BDB8-D2D454AAC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6FB1D-1EB9-403B-8A8C-9EF7265FB317}" type="datetime1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Slides.kz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A07E7-32F5-4768-81D2-D3CFB1A2F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F2707-36FE-4FFF-BA56-BAEE6D4B06C5}" type="datetime1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Slides.kz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0E62E-68B9-437F-9251-48E56BBD9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0D6CD-3FDD-434E-B836-680499DA53F2}" type="datetime1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Slides.kz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D8576-CD23-418E-9D8B-BA118915D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1CEA1-AA66-47F1-B68B-5B062B628C32}" type="datetime1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Slides.kz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70CC4-3773-4438-9FF8-4924A41BB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06A31-EE1E-4070-8DD3-6AA8E94533B3}" type="datetime1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Slides.kz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27B18-9BBF-4FD9-AEAA-D4A14BBEF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80567-9B33-40C8-BBF1-DD337D0939ED}" type="datetime1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Slides.kz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E2FAC-AF38-4C31-93DD-146125673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2A4D7-291C-49D3-A7A2-39A6177D75CA}" type="datetime1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Slides.kz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E71B8-9B78-4B59-8DCE-3498BCD59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23E86-C2F9-40AA-BB00-6395C8CC036F}" type="datetime1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Slides.kz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9AFC1-53CF-419E-8B0F-51DC7493D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D67D4-5811-44C9-9B89-051A8E0DFB00}" type="datetime1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Slides.kz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4556A-FC7C-495D-9F07-BC7D873C7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959DD-1139-4A5E-9871-41D1190296C9}" type="datetime1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Slides.kz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853B1-260C-4331-AA93-34D665D98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79A8C-BAD1-43BF-938A-3CE8E97B060C}" type="datetime1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Slides.kz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1B570-8363-45EC-8FBD-793B24106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CC8284-3307-4696-A4BF-A1E5C83DA9C5}" type="datetime1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Slides.kz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CA9D1D-6F4F-4493-8767-627CD88D7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ÐÐ°ÑÑÐ¸Ð½ÐºÐ¸ Ð¿Ð¾ Ð·Ð°Ð¿ÑÐ¾ÑÑ Ð³Ð°Ð±Ð¸Ñ Ð¼ÑÑÑÐµÐ¿Ð¾Ð²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39552" y="1268760"/>
            <a:ext cx="2305050" cy="2962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987824" y="1844824"/>
            <a:ext cx="5832648" cy="1739741"/>
          </a:xfrm>
          <a:prstGeom prst="snip1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Ғабит Махмұтұлы Мүсірепов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 (22наурыз 1902 </a:t>
            </a: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жыл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 - 31 </a:t>
            </a: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желтоқсан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 1985 </a:t>
            </a: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жыл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) </a:t>
            </a: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-қазақтың халық жазушысы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, драматург, </a:t>
            </a: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сыншы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, </a:t>
            </a: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мемлекет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 </a:t>
            </a:r>
            <a:r>
              <a:rPr lang="ru-R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және қоғам қайраткері.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68958"/>
          </a:xfrm>
        </p:spPr>
        <p:txBody>
          <a:bodyPr/>
          <a:lstStyle/>
          <a:p>
            <a:pPr eaLnBrk="1" hangingPunct="1"/>
            <a:r>
              <a:rPr lang="kk-KZ" dirty="0" smtClean="0"/>
              <a:t>Қызмет жолы</a:t>
            </a:r>
            <a:endParaRPr lang="ru-RU" dirty="0" smtClean="0"/>
          </a:p>
        </p:txBody>
      </p:sp>
      <p:pic>
        <p:nvPicPr>
          <p:cNvPr id="10243" name="Picture 4" descr="http://map.nklibrary.kz/images/Gabit%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7608887" cy="5256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Марапттары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4032250" cy="4680520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"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Кездеспей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кеткен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бір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бейне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"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кітабы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үшін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1968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жыл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Қазақ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КСР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Мемлекеттік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сыйлығын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алды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"Жат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қолында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" романы 1984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жылы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ұсынылды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Қазақстан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Мемл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сыйл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. (1970),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Қазақстан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Академиясының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Ш.Уәлиханов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атындағы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сыйлығын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(1977)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алды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3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мәрте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Ленин(1962, 1972, 1974),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2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мәрте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Еңбек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Қызыл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Ту (1957),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“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Халықтар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достығы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” (1982)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ордендерімен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көптеген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медальдармен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марапатталған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Солтүстік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Қазақстан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облысындағы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бір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ауданға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Астана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қаласындағы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көшелердің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біріне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Мүсірепов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есімі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берілді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Қазақ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мемлекеттік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Балалар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мен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жасөспірімдер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театрына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есімі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берілген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сондай-ақ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театр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алдына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ескерткіш-мүсіні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қойылған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(2002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).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2002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жылы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100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жылдығы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ЮНЕСКО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деңгейінде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тойланды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</p:txBody>
      </p:sp>
      <p:pic>
        <p:nvPicPr>
          <p:cNvPr id="11268" name="Picture 2" descr="http://sko.gov.kz/uploaded/galleries/pages/dom_muzei_pisatelja_g_musrepova_kaz/big/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340768"/>
            <a:ext cx="3792743" cy="4968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-1692696" y="0"/>
            <a:ext cx="8229600" cy="1143000"/>
          </a:xfrm>
        </p:spPr>
        <p:txBody>
          <a:bodyPr/>
          <a:lstStyle/>
          <a:p>
            <a:pPr eaLnBrk="1" hangingPunct="1"/>
            <a:r>
              <a:rPr lang="kk-KZ" dirty="0" smtClean="0"/>
              <a:t>Марапаттары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4536504" cy="5400600"/>
          </a:xfrm>
        </p:spPr>
        <p:txBody>
          <a:bodyPr rtlCol="0">
            <a:normAutofit fontScale="70000" lnSpcReduction="20000"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/>
              <a:t>Ғабит Мүсірепов өзінің қоғамдық, публицистік</a:t>
            </a:r>
            <a:r>
              <a:rPr lang="ru-RU" dirty="0"/>
              <a:t>, </a:t>
            </a:r>
            <a:r>
              <a:rPr lang="ru-RU" dirty="0" err="1"/>
              <a:t>журналистік</a:t>
            </a:r>
            <a:r>
              <a:rPr lang="ru-RU" dirty="0"/>
              <a:t>, </a:t>
            </a:r>
            <a:r>
              <a:rPr lang="ru-RU" dirty="0" err="1"/>
              <a:t>сыншылдық қызметімен </a:t>
            </a:r>
            <a:r>
              <a:rPr lang="ru-RU" dirty="0"/>
              <a:t>де </a:t>
            </a:r>
            <a:r>
              <a:rPr lang="ru-RU" dirty="0" err="1"/>
              <a:t>туған халқының мәдениетінің дамуына</a:t>
            </a:r>
            <a:r>
              <a:rPr lang="ru-RU" dirty="0"/>
              <a:t> </a:t>
            </a:r>
            <a:r>
              <a:rPr lang="ru-RU" dirty="0" err="1"/>
              <a:t>зор</a:t>
            </a:r>
            <a:r>
              <a:rPr lang="ru-RU" dirty="0"/>
              <a:t> </a:t>
            </a:r>
            <a:r>
              <a:rPr lang="ru-RU" dirty="0" err="1"/>
              <a:t>еңбек сіңірді</a:t>
            </a:r>
            <a:r>
              <a:rPr lang="ru-RU" dirty="0"/>
              <a:t>. </a:t>
            </a:r>
            <a:r>
              <a:rPr lang="ru-RU" dirty="0" err="1"/>
              <a:t>Алайда</a:t>
            </a:r>
            <a:r>
              <a:rPr lang="ru-RU" dirty="0"/>
              <a:t>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халқы</a:t>
            </a:r>
            <a:r>
              <a:rPr lang="ru-RU" dirty="0"/>
              <a:t> оны </a:t>
            </a:r>
            <a:r>
              <a:rPr lang="ru-RU" dirty="0" err="1"/>
              <a:t>үлкен</a:t>
            </a:r>
            <a:r>
              <a:rPr lang="ru-RU" dirty="0"/>
              <a:t> </a:t>
            </a:r>
            <a:r>
              <a:rPr lang="ru-RU" dirty="0" err="1"/>
              <a:t>суреткер</a:t>
            </a:r>
            <a:r>
              <a:rPr lang="ru-RU" dirty="0"/>
              <a:t> </a:t>
            </a:r>
            <a:r>
              <a:rPr lang="ru-RU" dirty="0" err="1"/>
              <a:t>жазушы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таниды</a:t>
            </a:r>
            <a:r>
              <a:rPr lang="ru-RU" dirty="0"/>
              <a:t>, </a:t>
            </a:r>
            <a:r>
              <a:rPr lang="ru-RU" dirty="0" err="1"/>
              <a:t>көркем</a:t>
            </a:r>
            <a:r>
              <a:rPr lang="ru-RU" dirty="0"/>
              <a:t> </a:t>
            </a:r>
            <a:r>
              <a:rPr lang="ru-RU" dirty="0" err="1"/>
              <a:t>сөздің</a:t>
            </a:r>
            <a:r>
              <a:rPr lang="ru-RU" dirty="0"/>
              <a:t> </a:t>
            </a:r>
            <a:r>
              <a:rPr lang="ru-RU" dirty="0" err="1"/>
              <a:t>хас</a:t>
            </a:r>
            <a:r>
              <a:rPr lang="ru-RU" dirty="0"/>
              <a:t> </a:t>
            </a:r>
            <a:r>
              <a:rPr lang="ru-RU" dirty="0" err="1"/>
              <a:t>шебері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біледі</a:t>
            </a:r>
            <a:r>
              <a:rPr lang="ru-RU" dirty="0"/>
              <a:t>, </a:t>
            </a:r>
            <a:r>
              <a:rPr lang="ru-RU" dirty="0" err="1"/>
              <a:t>құрмет</a:t>
            </a:r>
            <a:r>
              <a:rPr lang="ru-RU" dirty="0"/>
              <a:t> </a:t>
            </a:r>
            <a:r>
              <a:rPr lang="ru-RU" dirty="0" err="1"/>
              <a:t>тұтады</a:t>
            </a:r>
            <a:r>
              <a:rPr lang="ru-RU" dirty="0"/>
              <a:t>.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мәрте</a:t>
            </a:r>
            <a:r>
              <a:rPr lang="ru-RU" dirty="0"/>
              <a:t> </a:t>
            </a:r>
            <a:r>
              <a:rPr lang="ru-RU" dirty="0" err="1"/>
              <a:t>Қазақ</a:t>
            </a:r>
            <a:r>
              <a:rPr lang="ru-RU" dirty="0"/>
              <a:t> КСР </a:t>
            </a:r>
            <a:r>
              <a:rPr lang="ru-RU" dirty="0" err="1"/>
              <a:t>Жоғарғы</a:t>
            </a:r>
            <a:r>
              <a:rPr lang="ru-RU" dirty="0"/>
              <a:t> </a:t>
            </a:r>
            <a:r>
              <a:rPr lang="ru-RU" dirty="0" err="1"/>
              <a:t>Кеңесінің</a:t>
            </a:r>
            <a:r>
              <a:rPr lang="ru-RU" dirty="0"/>
              <a:t>,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рет</a:t>
            </a:r>
            <a:r>
              <a:rPr lang="ru-RU" dirty="0"/>
              <a:t> КСРО </a:t>
            </a:r>
            <a:r>
              <a:rPr lang="ru-RU" dirty="0" err="1"/>
              <a:t>Жоғарғы</a:t>
            </a:r>
            <a:r>
              <a:rPr lang="ru-RU" dirty="0"/>
              <a:t> </a:t>
            </a:r>
            <a:r>
              <a:rPr lang="ru-RU" dirty="0" err="1"/>
              <a:t>Кеңесінің</a:t>
            </a:r>
            <a:r>
              <a:rPr lang="ru-RU" dirty="0"/>
              <a:t> депутаты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Қазақ</a:t>
            </a:r>
            <a:r>
              <a:rPr lang="ru-RU" dirty="0"/>
              <a:t> КСР </a:t>
            </a:r>
            <a:r>
              <a:rPr lang="ru-RU" dirty="0" err="1"/>
              <a:t>Жоғарғы</a:t>
            </a:r>
            <a:r>
              <a:rPr lang="ru-RU" dirty="0"/>
              <a:t> </a:t>
            </a:r>
            <a:r>
              <a:rPr lang="ru-RU" dirty="0" err="1"/>
              <a:t>Кеңесінің</a:t>
            </a:r>
            <a:r>
              <a:rPr lang="ru-RU" dirty="0"/>
              <a:t> </a:t>
            </a:r>
            <a:r>
              <a:rPr lang="ru-RU" dirty="0" err="1"/>
              <a:t>төрағасы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сайланған</a:t>
            </a:r>
            <a:r>
              <a:rPr lang="ru-RU" dirty="0"/>
              <a:t>. </a:t>
            </a:r>
            <a:r>
              <a:rPr lang="ru-RU" dirty="0" err="1"/>
              <a:t>Үш</a:t>
            </a:r>
            <a:r>
              <a:rPr lang="ru-RU" dirty="0"/>
              <a:t> </a:t>
            </a:r>
            <a:r>
              <a:rPr lang="ru-RU" dirty="0" err="1"/>
              <a:t>мәрте</a:t>
            </a:r>
            <a:r>
              <a:rPr lang="ru-RU" dirty="0"/>
              <a:t> Ленин </a:t>
            </a:r>
            <a:r>
              <a:rPr lang="ru-RU" dirty="0" err="1"/>
              <a:t>орденімен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мәрте</a:t>
            </a:r>
            <a:r>
              <a:rPr lang="ru-RU" dirty="0"/>
              <a:t> </a:t>
            </a:r>
            <a:r>
              <a:rPr lang="ru-RU" dirty="0" err="1"/>
              <a:t>Еңбек</a:t>
            </a:r>
            <a:r>
              <a:rPr lang="ru-RU" dirty="0"/>
              <a:t> </a:t>
            </a:r>
            <a:r>
              <a:rPr lang="ru-RU" dirty="0" err="1"/>
              <a:t>Қызыл</a:t>
            </a:r>
            <a:r>
              <a:rPr lang="ru-RU" dirty="0"/>
              <a:t> Ту </a:t>
            </a:r>
            <a:r>
              <a:rPr lang="ru-RU" dirty="0" err="1"/>
              <a:t>орденімен</a:t>
            </a:r>
            <a:r>
              <a:rPr lang="ru-RU" dirty="0"/>
              <a:t>, Октябрь </a:t>
            </a:r>
            <a:r>
              <a:rPr lang="ru-RU" dirty="0" err="1"/>
              <a:t>Революциясы</a:t>
            </a:r>
            <a:r>
              <a:rPr lang="ru-RU" dirty="0"/>
              <a:t> </a:t>
            </a:r>
            <a:r>
              <a:rPr lang="ru-RU" dirty="0" err="1"/>
              <a:t>орденімен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көптеген</a:t>
            </a:r>
            <a:r>
              <a:rPr lang="ru-RU" dirty="0"/>
              <a:t> </a:t>
            </a:r>
            <a:r>
              <a:rPr lang="ru-RU" dirty="0" err="1"/>
              <a:t>медальдармен</a:t>
            </a:r>
            <a:r>
              <a:rPr lang="ru-RU" dirty="0"/>
              <a:t> </a:t>
            </a:r>
            <a:r>
              <a:rPr lang="ru-RU" dirty="0" err="1"/>
              <a:t>марапатталған</a:t>
            </a:r>
            <a:r>
              <a:rPr lang="ru-RU" dirty="0"/>
              <a:t>.</a:t>
            </a:r>
          </a:p>
        </p:txBody>
      </p:sp>
      <p:pic>
        <p:nvPicPr>
          <p:cNvPr id="12292" name="Picture 2" descr="Картинки по запросу ғабит мүсірепов қазақ солда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564904"/>
            <a:ext cx="3240360" cy="219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Картинки по запросу ғабит мүсірепов орде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88640"/>
            <a:ext cx="2088232" cy="20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Slides.kz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220072" y="0"/>
            <a:ext cx="45005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Спасибо за внимание!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309264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Готовили: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Ринат А.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Регина Б.</a:t>
            </a:r>
            <a:endParaRPr lang="ru-RU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Вова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1268760"/>
            <a:ext cx="604867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  <a:defRPr/>
            </a:pPr>
            <a:r>
              <a:rPr lang="ru-RU" sz="1600" b="1" i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Ғабит Мүсірепов бүгінгі Солтүстік Қазақстан облысының </a:t>
            </a:r>
            <a:r>
              <a:rPr lang="ru-RU" sz="1600" b="1" i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Жамбыл          </a:t>
            </a:r>
            <a:r>
              <a:rPr lang="ru-RU" sz="1600" b="1" i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ауданындағы Жаңа жол</a:t>
            </a:r>
            <a:r>
              <a:rPr lang="ru-RU" sz="1600" b="1" i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1600" b="1" i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ауылында</a:t>
            </a:r>
            <a:r>
              <a:rPr lang="ru-RU" sz="1600" b="1" i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1600" b="1" i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дүниеге келген</a:t>
            </a:r>
            <a:r>
              <a:rPr lang="ru-RU" sz="1600" b="1" i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.</a:t>
            </a:r>
          </a:p>
          <a:p>
            <a:pPr marL="342900" indent="-342900" algn="just">
              <a:buFont typeface="Wingdings" pitchFamily="2" charset="2"/>
              <a:buChar char="§"/>
              <a:defRPr/>
            </a:pPr>
            <a:r>
              <a:rPr lang="ru-RU" sz="1600" b="1" i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Алғашқыда ауыл</a:t>
            </a:r>
            <a:r>
              <a:rPr lang="ru-RU" sz="1600" b="1" i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1600" b="1" i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молдасынан</a:t>
            </a:r>
            <a:r>
              <a:rPr lang="ru-RU" sz="1600" b="1" i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1600" b="1" i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арабша</a:t>
            </a:r>
            <a:r>
              <a:rPr lang="ru-RU" sz="1600" b="1" i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хат </a:t>
            </a:r>
            <a:r>
              <a:rPr lang="ru-RU" sz="1600" b="1" i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танып</a:t>
            </a:r>
            <a:r>
              <a:rPr lang="ru-RU" sz="1600" b="1" i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ru-RU" sz="1600" b="1" i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жастайынан</a:t>
            </a:r>
            <a:r>
              <a:rPr lang="ru-RU" sz="1600" b="1" i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1600" b="1" i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әуелі екі</a:t>
            </a:r>
            <a:r>
              <a:rPr lang="ru-RU" sz="1600" b="1" i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1600" b="1" i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жылдық ауылдық орыс</a:t>
            </a:r>
            <a:r>
              <a:rPr lang="ru-RU" sz="1600" b="1" i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1600" b="1" i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мектебін</a:t>
            </a:r>
            <a:r>
              <a:rPr lang="ru-RU" sz="1600" b="1" i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ru-RU" sz="1600" b="1" i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кейін</a:t>
            </a:r>
            <a:r>
              <a:rPr lang="ru-RU" sz="1600" b="1" i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1600" b="1" i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төрт жылдық жоғары басқыш орыс</a:t>
            </a:r>
            <a:r>
              <a:rPr lang="ru-RU" sz="1600" b="1" i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1600" b="1" i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мектебін</a:t>
            </a:r>
            <a:r>
              <a:rPr lang="ru-RU" sz="1600" b="1" i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1600" b="1" i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бітіреді</a:t>
            </a:r>
            <a:r>
              <a:rPr lang="ru-RU" sz="1600" b="1" i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.</a:t>
            </a:r>
          </a:p>
          <a:p>
            <a:pPr marL="342900" indent="-342900" algn="just">
              <a:buFont typeface="Wingdings" pitchFamily="2" charset="2"/>
              <a:buChar char="§"/>
              <a:defRPr/>
            </a:pPr>
            <a:r>
              <a:rPr lang="ru-RU" sz="1600" b="1" i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Орыс</a:t>
            </a:r>
            <a:r>
              <a:rPr lang="ru-RU" sz="1600" b="1" i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1600" b="1" i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мектебінде</a:t>
            </a:r>
            <a:r>
              <a:rPr lang="ru-RU" sz="1600" b="1" i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1600" b="1" i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жүргенде орыстың атақты ақын жазушыларының шығармаларын оқып білуі</a:t>
            </a:r>
            <a:r>
              <a:rPr lang="ru-RU" sz="1600" b="1" i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ru-RU" sz="1600" b="1" i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ауыл</a:t>
            </a:r>
            <a:r>
              <a:rPr lang="ru-RU" sz="1600" b="1" i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1600" b="1" i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мектебінде</a:t>
            </a:r>
            <a:r>
              <a:rPr lang="ru-RU" sz="1600" b="1" i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1600" b="1" i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өзін оқытқан әдебиетші мұғалім Бекет</a:t>
            </a:r>
            <a:r>
              <a:rPr lang="ru-RU" sz="1600" b="1" i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1600" b="1" i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Өтетілеуовтың әсер ықпалы болашақ жазушының әдебиетке ерекше</a:t>
            </a:r>
            <a:r>
              <a:rPr lang="ru-RU" sz="1600" b="1" i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1600" b="1" i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ықылас аударуына</a:t>
            </a:r>
            <a:r>
              <a:rPr lang="ru-RU" sz="1600" b="1" i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1600" b="1" i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септігін</a:t>
            </a:r>
            <a:r>
              <a:rPr lang="ru-RU" sz="1600" b="1" i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1600" b="1" i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тигізеді</a:t>
            </a:r>
            <a:r>
              <a:rPr lang="ru-RU" sz="1600" b="1" i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.</a:t>
            </a:r>
          </a:p>
          <a:p>
            <a:pPr marL="342900" indent="-342900" algn="just">
              <a:buFont typeface="Wingdings" pitchFamily="2" charset="2"/>
              <a:buChar char="§"/>
              <a:defRPr/>
            </a:pPr>
            <a:r>
              <a:rPr lang="ru-RU" sz="1600" b="1" i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1600" b="1" i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Орынбордағы рабфакта</a:t>
            </a:r>
            <a:r>
              <a:rPr lang="ru-RU" sz="1600" b="1" i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1600" b="1" i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оқып жүргенде ол</a:t>
            </a:r>
            <a:r>
              <a:rPr lang="ru-RU" sz="1600" b="1" i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1600" b="1" i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әдеби білімін</a:t>
            </a:r>
            <a:r>
              <a:rPr lang="ru-RU" sz="1600" b="1" i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ru-RU" sz="1600" b="1" i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эстетикалық сезімін</a:t>
            </a:r>
            <a:r>
              <a:rPr lang="ru-RU" sz="1600" b="1" i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1600" b="1" i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одан</a:t>
            </a:r>
            <a:r>
              <a:rPr lang="ru-RU" sz="1600" b="1" i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1600" b="1" i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сайын</a:t>
            </a:r>
            <a:r>
              <a:rPr lang="ru-RU" sz="1600" b="1" i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1600" b="1" i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жетілдіре</a:t>
            </a:r>
            <a:r>
              <a:rPr lang="ru-RU" sz="1600" b="1" i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1600" b="1" i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түседі.</a:t>
            </a:r>
            <a:r>
              <a:rPr lang="ru-RU" sz="1600" b="1" i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1600" b="1" i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Осында</a:t>
            </a:r>
            <a:r>
              <a:rPr lang="ru-RU" sz="1600" b="1" i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1600" b="1" i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өткізген </a:t>
            </a:r>
            <a:r>
              <a:rPr lang="ru-RU" sz="1600" b="1" i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1923 – 26 </a:t>
            </a:r>
            <a:r>
              <a:rPr lang="ru-RU" sz="1600" b="1" i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жылы</a:t>
            </a:r>
            <a:r>
              <a:rPr lang="ru-RU" sz="1600" b="1" i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1600" b="1" i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Орынбордағы жұмысшы факултетінде</a:t>
            </a:r>
            <a:r>
              <a:rPr lang="ru-RU" sz="1600" b="1" i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1600" b="1" i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Сәбит Мұқановпен бірге</a:t>
            </a:r>
            <a:r>
              <a:rPr lang="ru-RU" sz="1600" b="1" i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1600" b="1" i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оқыды дәне Сәкен Сейфуллинмен</a:t>
            </a:r>
            <a:r>
              <a:rPr lang="ru-RU" sz="1600" b="1" i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1600" b="1" i="1" dirty="0" err="1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танысты</a:t>
            </a:r>
            <a:r>
              <a:rPr lang="ru-RU" sz="1600" b="1" i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1600" b="1" i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1927 </a:t>
            </a:r>
            <a:r>
              <a:rPr lang="ru-RU" sz="1600" b="1" i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жылы</a:t>
            </a:r>
            <a:r>
              <a:rPr lang="ru-RU" sz="1600" b="1" i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1600" b="1" i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Омбы</a:t>
            </a:r>
            <a:r>
              <a:rPr lang="ru-RU" sz="1600" b="1" i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1600" b="1" i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ауылшаруашылығы интернатын</a:t>
            </a:r>
            <a:r>
              <a:rPr lang="ru-RU" sz="1600" b="1" i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1600" b="1" i="1" dirty="0" err="1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бітірді</a:t>
            </a:r>
            <a:endParaRPr lang="ru-RU" sz="1600" b="1" i="1" dirty="0">
              <a:ln w="1905"/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  <a:p>
            <a:pPr algn="just">
              <a:defRPr/>
            </a:pPr>
            <a:endParaRPr lang="ru-RU" b="1" i="1" dirty="0">
              <a:ln w="1905"/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  <a:p>
            <a:pPr algn="just">
              <a:defRPr/>
            </a:pP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620688"/>
            <a:ext cx="410527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Өмірбаяны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Өмірбаяны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250825" y="981075"/>
            <a:ext cx="7993063" cy="5400675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ru-RU" sz="1600" dirty="0" smtClean="0"/>
              <a:t>1927 – 28 </a:t>
            </a:r>
            <a:r>
              <a:rPr lang="ru-RU" sz="1600" dirty="0" err="1" smtClean="0"/>
              <a:t>жылы</a:t>
            </a:r>
            <a:r>
              <a:rPr lang="ru-RU" sz="1600" dirty="0" smtClean="0"/>
              <a:t> </a:t>
            </a:r>
            <a:r>
              <a:rPr lang="ru-RU" sz="1600" dirty="0" err="1" smtClean="0"/>
              <a:t>Бурабай</a:t>
            </a:r>
            <a:r>
              <a:rPr lang="ru-RU" sz="1600" dirty="0" smtClean="0"/>
              <a:t> </a:t>
            </a:r>
            <a:r>
              <a:rPr lang="ru-RU" sz="1600" dirty="0" err="1" smtClean="0"/>
              <a:t>орман</a:t>
            </a:r>
            <a:r>
              <a:rPr lang="ru-RU" sz="1600" dirty="0" smtClean="0"/>
              <a:t> </a:t>
            </a:r>
            <a:r>
              <a:rPr lang="ru-RU" sz="1600" dirty="0" err="1" smtClean="0"/>
              <a:t>шарушылық техникумында</a:t>
            </a:r>
            <a:r>
              <a:rPr lang="ru-RU" sz="1600" dirty="0" smtClean="0"/>
              <a:t> </a:t>
            </a:r>
            <a:r>
              <a:rPr lang="ru-RU" sz="1600" dirty="0" err="1" smtClean="0"/>
              <a:t>оқытушы</a:t>
            </a:r>
            <a:r>
              <a:rPr lang="ru-RU" sz="1600" dirty="0" smtClean="0"/>
              <a:t>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1600" dirty="0" smtClean="0"/>
              <a:t>1928 – 32 </a:t>
            </a:r>
            <a:r>
              <a:rPr lang="ru-RU" sz="1600" dirty="0" err="1" smtClean="0"/>
              <a:t>жылдары</a:t>
            </a:r>
            <a:r>
              <a:rPr lang="ru-RU" sz="1600" dirty="0" smtClean="0"/>
              <a:t> </a:t>
            </a:r>
            <a:r>
              <a:rPr lang="ru-RU" sz="1600" dirty="0" err="1" smtClean="0"/>
              <a:t>Қазақ мемлекеттік</a:t>
            </a:r>
            <a:r>
              <a:rPr lang="ru-RU" sz="1600" dirty="0" smtClean="0"/>
              <a:t> </a:t>
            </a:r>
            <a:r>
              <a:rPr lang="ru-RU" sz="1600" dirty="0" err="1" smtClean="0"/>
              <a:t>баспасының </a:t>
            </a:r>
            <a:r>
              <a:rPr lang="ru-RU" sz="1600" dirty="0" smtClean="0"/>
              <a:t>бас редакторы;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1600" dirty="0" smtClean="0"/>
              <a:t>1933 </a:t>
            </a:r>
            <a:r>
              <a:rPr lang="ru-RU" sz="1600" dirty="0" err="1" smtClean="0"/>
              <a:t>жылы</a:t>
            </a:r>
            <a:r>
              <a:rPr lang="ru-RU" sz="1600" dirty="0" smtClean="0"/>
              <a:t> - </a:t>
            </a:r>
            <a:r>
              <a:rPr lang="ru-RU" sz="1600" dirty="0" err="1" smtClean="0"/>
              <a:t>Қазақ </a:t>
            </a:r>
            <a:r>
              <a:rPr lang="ru-RU" sz="1600" dirty="0" smtClean="0"/>
              <a:t>АКСР </a:t>
            </a:r>
            <a:r>
              <a:rPr lang="ru-RU" sz="1600" dirty="0" err="1" smtClean="0"/>
              <a:t>Халық ағарту </a:t>
            </a:r>
            <a:r>
              <a:rPr lang="ru-RU" sz="1600" dirty="0" smtClean="0"/>
              <a:t>комиссариаты </a:t>
            </a:r>
            <a:r>
              <a:rPr lang="ru-RU" sz="1600" dirty="0" err="1" smtClean="0"/>
              <a:t>өнер секторының меңгерушісі </a:t>
            </a:r>
            <a:r>
              <a:rPr lang="ru-RU" sz="1600" dirty="0" smtClean="0"/>
              <a:t>();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1600" dirty="0" smtClean="0"/>
              <a:t>1934 </a:t>
            </a:r>
            <a:r>
              <a:rPr lang="ru-RU" sz="1600" dirty="0" err="1" smtClean="0"/>
              <a:t>жылдан</a:t>
            </a:r>
            <a:r>
              <a:rPr lang="ru-RU" sz="1600" dirty="0" smtClean="0"/>
              <a:t> “</a:t>
            </a:r>
            <a:r>
              <a:rPr lang="ru-RU" sz="1600" dirty="0" err="1" smtClean="0"/>
              <a:t>Қазақ әдебиеті</a:t>
            </a:r>
            <a:r>
              <a:rPr lang="ru-RU" sz="1600" dirty="0" smtClean="0"/>
              <a:t>” </a:t>
            </a:r>
            <a:r>
              <a:rPr lang="ru-RU" sz="1600" dirty="0" err="1" smtClean="0"/>
              <a:t>және </a:t>
            </a:r>
            <a:r>
              <a:rPr lang="ru-RU" sz="1600" dirty="0" smtClean="0"/>
              <a:t>“</a:t>
            </a:r>
            <a:r>
              <a:rPr lang="ru-RU" sz="1600" dirty="0" err="1" smtClean="0"/>
              <a:t>Социалистік</a:t>
            </a:r>
            <a:r>
              <a:rPr lang="ru-RU" sz="1600" dirty="0" smtClean="0"/>
              <a:t> </a:t>
            </a:r>
            <a:r>
              <a:rPr lang="ru-RU" sz="1600" dirty="0" err="1" smtClean="0"/>
              <a:t>Қазақстан</a:t>
            </a:r>
            <a:r>
              <a:rPr lang="ru-RU" sz="1600" dirty="0" smtClean="0"/>
              <a:t>” (</a:t>
            </a:r>
            <a:r>
              <a:rPr lang="ru-RU" sz="1600" dirty="0" err="1" smtClean="0"/>
              <a:t>қазіргі </a:t>
            </a:r>
            <a:r>
              <a:rPr lang="ru-RU" sz="1600" dirty="0" smtClean="0"/>
              <a:t>“</a:t>
            </a:r>
            <a:r>
              <a:rPr lang="ru-RU" sz="1600" dirty="0" err="1" smtClean="0"/>
              <a:t>Егемен</a:t>
            </a:r>
            <a:r>
              <a:rPr lang="ru-RU" sz="1600" dirty="0" smtClean="0"/>
              <a:t> </a:t>
            </a:r>
            <a:r>
              <a:rPr lang="ru-RU" sz="1600" dirty="0" err="1" smtClean="0"/>
              <a:t>Қазақстан</a:t>
            </a:r>
            <a:r>
              <a:rPr lang="ru-RU" sz="1600" dirty="0" smtClean="0"/>
              <a:t>”) (1935) </a:t>
            </a:r>
            <a:r>
              <a:rPr lang="ru-RU" sz="1600" dirty="0" err="1" smtClean="0"/>
              <a:t>газеттерінде</a:t>
            </a:r>
            <a:r>
              <a:rPr lang="ru-RU" sz="1600" dirty="0" smtClean="0"/>
              <a:t> бас редактор;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1600" dirty="0" smtClean="0"/>
              <a:t>1936 </a:t>
            </a:r>
            <a:r>
              <a:rPr lang="ru-RU" sz="1600" dirty="0" err="1" smtClean="0"/>
              <a:t>жылы</a:t>
            </a:r>
            <a:r>
              <a:rPr lang="ru-RU" sz="1600" dirty="0" smtClean="0"/>
              <a:t> - </a:t>
            </a:r>
            <a:r>
              <a:rPr lang="ru-RU" sz="1600" dirty="0" err="1" smtClean="0"/>
              <a:t>Қазақ Өлкелік комитетінде</a:t>
            </a:r>
            <a:r>
              <a:rPr lang="ru-RU" sz="1600" dirty="0" smtClean="0"/>
              <a:t> </a:t>
            </a:r>
            <a:r>
              <a:rPr lang="ru-RU" sz="1600" dirty="0" err="1" smtClean="0"/>
              <a:t>баспасөз бөлімі меңгерушісінің орынбасары</a:t>
            </a:r>
            <a:r>
              <a:rPr lang="ru-RU" sz="1600" dirty="0" smtClean="0"/>
              <a:t>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1600" dirty="0" smtClean="0"/>
              <a:t>1937 </a:t>
            </a:r>
            <a:r>
              <a:rPr lang="ru-RU" sz="1600" dirty="0" err="1" smtClean="0"/>
              <a:t>жылдан</a:t>
            </a:r>
            <a:r>
              <a:rPr lang="ru-RU" sz="1600" dirty="0" smtClean="0"/>
              <a:t> </a:t>
            </a:r>
            <a:r>
              <a:rPr lang="ru-RU" sz="1600" dirty="0" err="1" smtClean="0"/>
              <a:t>Қазақстан Компартиясы</a:t>
            </a:r>
            <a:r>
              <a:rPr lang="ru-RU" sz="1600" dirty="0" smtClean="0"/>
              <a:t> </a:t>
            </a:r>
            <a:r>
              <a:rPr lang="ru-RU" sz="1600" dirty="0" err="1" smtClean="0"/>
              <a:t>саяси-ағарту бөлімінің меңгерушісі</a:t>
            </a:r>
            <a:r>
              <a:rPr lang="ru-RU" sz="1600" dirty="0" smtClean="0"/>
              <a:t>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1600" dirty="0" smtClean="0"/>
              <a:t>1938 – 55 </a:t>
            </a:r>
            <a:r>
              <a:rPr lang="ru-RU" sz="1600" dirty="0" err="1" smtClean="0"/>
              <a:t>жылдары</a:t>
            </a:r>
            <a:r>
              <a:rPr lang="ru-RU" sz="1600" dirty="0" smtClean="0"/>
              <a:t> </a:t>
            </a:r>
            <a:r>
              <a:rPr lang="ru-RU" sz="1600" dirty="0" err="1" smtClean="0"/>
              <a:t>бірыңғай шығармашылық жұмыстармен айналысқан</a:t>
            </a:r>
            <a:r>
              <a:rPr lang="ru-RU" sz="1600" dirty="0" smtClean="0"/>
              <a:t>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1600" dirty="0" smtClean="0"/>
              <a:t>1956 – 57 </a:t>
            </a:r>
            <a:r>
              <a:rPr lang="ru-RU" sz="1600" dirty="0" err="1" smtClean="0"/>
              <a:t>жылы</a:t>
            </a:r>
            <a:r>
              <a:rPr lang="ru-RU" sz="1600" dirty="0" smtClean="0"/>
              <a:t> “Ара – Шмель” </a:t>
            </a:r>
            <a:r>
              <a:rPr lang="ru-RU" sz="1600" dirty="0" err="1" smtClean="0"/>
              <a:t>журналының </a:t>
            </a:r>
            <a:r>
              <a:rPr lang="ru-RU" sz="1600" dirty="0" smtClean="0"/>
              <a:t>бас редакторы;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1600" dirty="0" smtClean="0"/>
              <a:t>1956 – 61 </a:t>
            </a:r>
            <a:r>
              <a:rPr lang="ru-RU" sz="1600" dirty="0" err="1" smtClean="0"/>
              <a:t>жылдары</a:t>
            </a:r>
            <a:r>
              <a:rPr lang="ru-RU" sz="1600" dirty="0" smtClean="0"/>
              <a:t> </a:t>
            </a:r>
            <a:r>
              <a:rPr lang="ru-RU" sz="1600" dirty="0" err="1" smtClean="0"/>
              <a:t>Қазақстан Жазушылар</a:t>
            </a:r>
            <a:r>
              <a:rPr lang="ru-RU" sz="1600" dirty="0" smtClean="0"/>
              <a:t> </a:t>
            </a:r>
            <a:r>
              <a:rPr lang="ru-RU" sz="1600" dirty="0" err="1" smtClean="0"/>
              <a:t>одағы басқармасының </a:t>
            </a:r>
            <a:r>
              <a:rPr lang="ru-RU" sz="1600" dirty="0" smtClean="0"/>
              <a:t>1-хатшысы;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1600" dirty="0" smtClean="0"/>
              <a:t>1958 </a:t>
            </a:r>
            <a:r>
              <a:rPr lang="ru-RU" sz="1600" dirty="0" err="1" smtClean="0"/>
              <a:t>жылдан</a:t>
            </a:r>
            <a:r>
              <a:rPr lang="ru-RU" sz="1600" dirty="0" smtClean="0"/>
              <a:t> КСРО </a:t>
            </a:r>
            <a:r>
              <a:rPr lang="ru-RU" sz="1600" dirty="0" err="1" smtClean="0"/>
              <a:t>Министрлер</a:t>
            </a:r>
            <a:r>
              <a:rPr lang="ru-RU" sz="1600" dirty="0" smtClean="0"/>
              <a:t> </a:t>
            </a:r>
            <a:r>
              <a:rPr lang="ru-RU" sz="1600" dirty="0" err="1" smtClean="0"/>
              <a:t>Кеңесі жанындағы әдебиет</a:t>
            </a:r>
            <a:r>
              <a:rPr lang="ru-RU" sz="1600" dirty="0" smtClean="0"/>
              <a:t>, </a:t>
            </a:r>
            <a:r>
              <a:rPr lang="ru-RU" sz="1600" dirty="0" err="1" smtClean="0"/>
              <a:t>өнер және </a:t>
            </a:r>
            <a:r>
              <a:rPr lang="ru-RU" sz="1600" dirty="0" smtClean="0"/>
              <a:t>архитектура </a:t>
            </a:r>
            <a:r>
              <a:rPr lang="ru-RU" sz="1600" dirty="0" err="1" smtClean="0"/>
              <a:t>салалары</a:t>
            </a:r>
            <a:r>
              <a:rPr lang="ru-RU" sz="1600" dirty="0" smtClean="0"/>
              <a:t> </a:t>
            </a:r>
            <a:r>
              <a:rPr lang="ru-RU" sz="1600" dirty="0" err="1" smtClean="0"/>
              <a:t>бойынша</a:t>
            </a:r>
            <a:r>
              <a:rPr lang="ru-RU" sz="1600" dirty="0" smtClean="0"/>
              <a:t> </a:t>
            </a:r>
            <a:r>
              <a:rPr lang="ru-RU" sz="1600" dirty="0" err="1" smtClean="0"/>
              <a:t>Лениндік</a:t>
            </a:r>
            <a:r>
              <a:rPr lang="ru-RU" sz="1600" dirty="0" smtClean="0"/>
              <a:t> </a:t>
            </a:r>
            <a:r>
              <a:rPr lang="ru-RU" sz="1600" dirty="0" err="1" smtClean="0"/>
              <a:t>және Мемлекеттік</a:t>
            </a:r>
            <a:r>
              <a:rPr lang="ru-RU" sz="1600" dirty="0" smtClean="0"/>
              <a:t> </a:t>
            </a:r>
            <a:r>
              <a:rPr lang="ru-RU" sz="1600" dirty="0" err="1" smtClean="0"/>
              <a:t>сыйлық жөніндегі комитеттің мүшесі</a:t>
            </a:r>
            <a:r>
              <a:rPr lang="ru-RU" sz="1600" dirty="0" smtClean="0"/>
              <a:t>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1600" dirty="0" smtClean="0"/>
              <a:t>1964 – 66 </a:t>
            </a:r>
            <a:r>
              <a:rPr lang="ru-RU" sz="1600" dirty="0" err="1" smtClean="0"/>
              <a:t>жылдары</a:t>
            </a:r>
            <a:r>
              <a:rPr lang="ru-RU" sz="1600" dirty="0" smtClean="0"/>
              <a:t> </a:t>
            </a:r>
            <a:r>
              <a:rPr lang="ru-RU" sz="1600" dirty="0" err="1" smtClean="0"/>
              <a:t>Қазақстан Жазушылар</a:t>
            </a:r>
            <a:endParaRPr lang="ru-RU" sz="1600" dirty="0" smtClean="0"/>
          </a:p>
          <a:p>
            <a:pPr eaLnBrk="1" hangingPunct="1">
              <a:buNone/>
            </a:pPr>
            <a:r>
              <a:rPr lang="ru-RU" sz="1600" dirty="0" smtClean="0"/>
              <a:t>        </a:t>
            </a:r>
            <a:r>
              <a:rPr lang="ru-RU" sz="1600" dirty="0" err="1" smtClean="0"/>
              <a:t>одағы басқармасының </a:t>
            </a:r>
            <a:r>
              <a:rPr lang="ru-RU" sz="1600" dirty="0" smtClean="0"/>
              <a:t>1-хатшысы;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1600" dirty="0" smtClean="0"/>
              <a:t>1959 – 85 </a:t>
            </a:r>
            <a:r>
              <a:rPr lang="ru-RU" sz="1600" dirty="0" err="1" smtClean="0"/>
              <a:t>жылдары</a:t>
            </a:r>
            <a:r>
              <a:rPr lang="ru-RU" sz="1600" dirty="0" smtClean="0"/>
              <a:t> КСРО </a:t>
            </a:r>
            <a:r>
              <a:rPr lang="ru-RU" sz="1600" dirty="0" err="1" smtClean="0"/>
              <a:t>Жазушылар</a:t>
            </a:r>
            <a:r>
              <a:rPr lang="ru-RU" sz="1600" dirty="0" smtClean="0"/>
              <a:t>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1600" dirty="0" smtClean="0"/>
              <a:t> </a:t>
            </a:r>
            <a:r>
              <a:rPr lang="ru-RU" sz="1600" dirty="0" err="1" smtClean="0"/>
              <a:t>одағы басқармасының хатшысы</a:t>
            </a:r>
            <a:r>
              <a:rPr lang="ru-RU" sz="16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Шығармашылығы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4824536" cy="4732337"/>
          </a:xfrm>
        </p:spPr>
        <p:txBody>
          <a:bodyPr rtlCol="0">
            <a:noAutofit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Алғаш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1925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жылы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«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Едіге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»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әңгімесі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«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Еңбекші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қазақ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»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газетінде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жарияланды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.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Мүсіреповтің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тұңғыш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повестерінің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қатарына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1928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жылы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Қызылорда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қаласында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жарық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көрген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“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Тулаған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толқында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” мен “Американ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бидайығы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”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атты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шығармалары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жатады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.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Жас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жазушының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болашағынан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үміт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күттірген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бұл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туындылар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азаматтық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тақырыпты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толғайды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.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“Тулаған толқында” повесі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сюжеттік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құрылысының босаңдығына қарамастан, жас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қаламгердің пейзаждық, юморлық,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диалог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жасағыштық шеберліктерін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байқатып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,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суреткерлік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қырын танытқан шығармасы </a:t>
            </a:r>
            <a:r>
              <a:rPr lang="ru-RU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болды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..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cs typeface="Browallia New" pitchFamily="34" charset="-34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cs typeface="Browallia New" pitchFamily="34" charset="-34"/>
            </a:endParaRP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М.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әңгіме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жанрының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өркендеуіне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үлкен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үлес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қосты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.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Алғашқы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шығармаларынан-ақ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жазушылық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шеберлігімен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танылды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. “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Қос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шалқар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” (1928), “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Көк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үйдегі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көршілер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” (1929), “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Өмір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ертегісі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” (1930), “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Алғашқы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адымдар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” (1932), “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Шұғыла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” (1934), “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Үздіксіз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өсу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” (1934), “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Жайлау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жолында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” (1936), “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Тұтқын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қыз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” (1938), “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Жеңілген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Есрафил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” (1939),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тағы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басқа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әңгіме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,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повестерінде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еңбек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адамдарының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қиындыққа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толы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қажырлы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өмірі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мен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азамат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соғысы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,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ұжымдастыру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кезіндегі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дүрбелең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оқ</a:t>
            </a:r>
            <a:r>
              <a:rPr lang="ru-RU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Browallia New" pitchFamily="34" charset="-34"/>
              </a:rPr>
              <a:t>иғалар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легі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суреттеледі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rowallia New" pitchFamily="34" charset="-34"/>
              </a:rPr>
              <a:t>.</a:t>
            </a:r>
          </a:p>
        </p:txBody>
      </p:sp>
      <p:pic>
        <p:nvPicPr>
          <p:cNvPr id="5124" name="Picture 2" descr="http://map.nklibrary.kz/images/Gabit%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96752"/>
            <a:ext cx="3275012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</a:t>
            </a:r>
            <a:r>
              <a:rPr lang="kk-KZ" smtClean="0"/>
              <a:t>ітаптары</a:t>
            </a:r>
            <a:endParaRPr lang="ru-RU" smtClean="0"/>
          </a:p>
        </p:txBody>
      </p:sp>
      <p:pic>
        <p:nvPicPr>
          <p:cNvPr id="6147" name="Picture 2" descr="Картинки по запросу ғабит мүсірепов кітапта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23812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Картинки по запросу ғабит мүсірепов кітапта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916832"/>
            <a:ext cx="2471737" cy="3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Картинки по запросу ғабит мүсірепов кітаптар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1447" y="1940824"/>
            <a:ext cx="2571750" cy="3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2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7921625" cy="6408737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/>
              <a:t>Мүсірепов</a:t>
            </a:r>
            <a:r>
              <a:rPr lang="ru-RU" dirty="0"/>
              <a:t> </a:t>
            </a:r>
            <a:r>
              <a:rPr lang="ru-RU" dirty="0" err="1"/>
              <a:t>әр</a:t>
            </a:r>
            <a:r>
              <a:rPr lang="ru-RU" dirty="0"/>
              <a:t> </a:t>
            </a:r>
            <a:r>
              <a:rPr lang="ru-RU" dirty="0" err="1"/>
              <a:t>кезеңде</a:t>
            </a:r>
            <a:r>
              <a:rPr lang="ru-RU" dirty="0"/>
              <a:t> </a:t>
            </a:r>
            <a:r>
              <a:rPr lang="ru-RU" dirty="0" err="1"/>
              <a:t>жазылған</a:t>
            </a:r>
            <a:r>
              <a:rPr lang="ru-RU" dirty="0"/>
              <a:t> </a:t>
            </a:r>
            <a:r>
              <a:rPr lang="ru-RU" dirty="0" err="1"/>
              <a:t>ана</a:t>
            </a:r>
            <a:r>
              <a:rPr lang="ru-RU" dirty="0"/>
              <a:t> </a:t>
            </a:r>
            <a:r>
              <a:rPr lang="ru-RU" dirty="0" err="1"/>
              <a:t>тақырыбындағы</a:t>
            </a:r>
            <a:r>
              <a:rPr lang="ru-RU" dirty="0"/>
              <a:t> </a:t>
            </a:r>
            <a:r>
              <a:rPr lang="ru-RU" dirty="0" err="1"/>
              <a:t>туындыларында</a:t>
            </a:r>
            <a:r>
              <a:rPr lang="ru-RU" dirty="0"/>
              <a:t>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әйелінің</a:t>
            </a:r>
            <a:r>
              <a:rPr lang="ru-RU" dirty="0"/>
              <a:t> </a:t>
            </a:r>
            <a:r>
              <a:rPr lang="ru-RU" dirty="0" err="1"/>
              <a:t>жиынтық</a:t>
            </a:r>
            <a:r>
              <a:rPr lang="ru-RU" dirty="0"/>
              <a:t> </a:t>
            </a:r>
            <a:r>
              <a:rPr lang="ru-RU" dirty="0" err="1"/>
              <a:t>бейнесін</a:t>
            </a:r>
            <a:r>
              <a:rPr lang="ru-RU" dirty="0"/>
              <a:t> </a:t>
            </a:r>
            <a:r>
              <a:rPr lang="ru-RU" dirty="0" err="1"/>
              <a:t>жасады</a:t>
            </a:r>
            <a:r>
              <a:rPr lang="ru-RU" dirty="0"/>
              <a:t>. </a:t>
            </a:r>
            <a:r>
              <a:rPr lang="ru-RU" dirty="0" err="1"/>
              <a:t>Көптеген</a:t>
            </a:r>
            <a:r>
              <a:rPr lang="ru-RU" dirty="0"/>
              <a:t> </a:t>
            </a:r>
            <a:r>
              <a:rPr lang="ru-RU" dirty="0" err="1"/>
              <a:t>әңгіме</a:t>
            </a:r>
            <a:r>
              <a:rPr lang="ru-RU" dirty="0"/>
              <a:t>, </a:t>
            </a:r>
            <a:r>
              <a:rPr lang="ru-RU" dirty="0" err="1"/>
              <a:t>новеллаларында</a:t>
            </a:r>
            <a:r>
              <a:rPr lang="ru-RU" dirty="0"/>
              <a:t> </a:t>
            </a:r>
            <a:r>
              <a:rPr lang="ru-RU" dirty="0" err="1"/>
              <a:t>Әйел</a:t>
            </a:r>
            <a:r>
              <a:rPr lang="ru-RU" dirty="0"/>
              <a:t> – </a:t>
            </a:r>
            <a:r>
              <a:rPr lang="ru-RU" dirty="0" err="1"/>
              <a:t>Ананың</a:t>
            </a:r>
            <a:r>
              <a:rPr lang="ru-RU" dirty="0"/>
              <a:t> </a:t>
            </a:r>
            <a:r>
              <a:rPr lang="ru-RU" dirty="0" err="1"/>
              <a:t>бейнесін</a:t>
            </a:r>
            <a:r>
              <a:rPr lang="ru-RU" dirty="0"/>
              <a:t> </a:t>
            </a:r>
            <a:r>
              <a:rPr lang="ru-RU" dirty="0" err="1"/>
              <a:t>асқақтатып</a:t>
            </a:r>
            <a:r>
              <a:rPr lang="ru-RU" dirty="0"/>
              <a:t>, </a:t>
            </a:r>
            <a:r>
              <a:rPr lang="ru-RU" dirty="0" err="1"/>
              <a:t>әлем</a:t>
            </a:r>
            <a:r>
              <a:rPr lang="ru-RU" dirty="0"/>
              <a:t> </a:t>
            </a:r>
            <a:r>
              <a:rPr lang="ru-RU" dirty="0" err="1"/>
              <a:t>әдебиетіндегі</a:t>
            </a:r>
            <a:r>
              <a:rPr lang="ru-RU" dirty="0"/>
              <a:t> </a:t>
            </a:r>
            <a:r>
              <a:rPr lang="ru-RU" dirty="0" err="1"/>
              <a:t>Әйел</a:t>
            </a:r>
            <a:r>
              <a:rPr lang="ru-RU" dirty="0"/>
              <a:t> – </a:t>
            </a:r>
            <a:r>
              <a:rPr lang="ru-RU" dirty="0" err="1"/>
              <a:t>Ана</a:t>
            </a:r>
            <a:r>
              <a:rPr lang="ru-RU" dirty="0"/>
              <a:t> </a:t>
            </a:r>
            <a:r>
              <a:rPr lang="ru-RU" dirty="0" err="1"/>
              <a:t>тұлғаларының</a:t>
            </a:r>
            <a:r>
              <a:rPr lang="ru-RU" dirty="0"/>
              <a:t> </a:t>
            </a:r>
            <a:r>
              <a:rPr lang="ru-RU" dirty="0" err="1"/>
              <a:t>галереясын</a:t>
            </a:r>
            <a:r>
              <a:rPr lang="ru-RU" dirty="0"/>
              <a:t> </a:t>
            </a:r>
            <a:r>
              <a:rPr lang="ru-RU" dirty="0" err="1"/>
              <a:t>байыта</a:t>
            </a:r>
            <a:r>
              <a:rPr lang="ru-RU" dirty="0"/>
              <a:t> </a:t>
            </a:r>
            <a:r>
              <a:rPr lang="ru-RU" dirty="0" err="1"/>
              <a:t>түсті</a:t>
            </a:r>
            <a:r>
              <a:rPr lang="ru-RU" dirty="0"/>
              <a:t>. </a:t>
            </a:r>
            <a:r>
              <a:rPr lang="ru-RU" dirty="0" err="1"/>
              <a:t>Ол</a:t>
            </a:r>
            <a:r>
              <a:rPr lang="ru-RU" dirty="0"/>
              <a:t> “</a:t>
            </a:r>
            <a:r>
              <a:rPr lang="ru-RU" dirty="0" err="1"/>
              <a:t>Ананың</a:t>
            </a:r>
            <a:r>
              <a:rPr lang="ru-RU" dirty="0"/>
              <a:t> </a:t>
            </a:r>
            <a:r>
              <a:rPr lang="ru-RU" dirty="0" err="1"/>
              <a:t>анасы</a:t>
            </a:r>
            <a:r>
              <a:rPr lang="ru-RU" dirty="0"/>
              <a:t>” (1933), “</a:t>
            </a:r>
            <a:r>
              <a:rPr lang="ru-RU" dirty="0" err="1"/>
              <a:t>Өлімді</a:t>
            </a:r>
            <a:r>
              <a:rPr lang="ru-RU" dirty="0"/>
              <a:t> </a:t>
            </a:r>
            <a:r>
              <a:rPr lang="ru-RU" dirty="0" err="1"/>
              <a:t>жеңген</a:t>
            </a:r>
            <a:r>
              <a:rPr lang="ru-RU" dirty="0"/>
              <a:t> </a:t>
            </a:r>
            <a:r>
              <a:rPr lang="ru-RU" dirty="0" err="1"/>
              <a:t>ана</a:t>
            </a:r>
            <a:r>
              <a:rPr lang="ru-RU" dirty="0"/>
              <a:t>” (1933), “</a:t>
            </a:r>
            <a:r>
              <a:rPr lang="ru-RU" dirty="0" err="1"/>
              <a:t>Ашынған</a:t>
            </a:r>
            <a:r>
              <a:rPr lang="ru-RU" dirty="0"/>
              <a:t> </a:t>
            </a:r>
            <a:r>
              <a:rPr lang="ru-RU" dirty="0" err="1"/>
              <a:t>ана</a:t>
            </a:r>
            <a:r>
              <a:rPr lang="ru-RU" dirty="0"/>
              <a:t>”, “</a:t>
            </a:r>
            <a:r>
              <a:rPr lang="ru-RU" dirty="0" err="1"/>
              <a:t>Ананың</a:t>
            </a:r>
            <a:r>
              <a:rPr lang="ru-RU" dirty="0"/>
              <a:t> </a:t>
            </a:r>
            <a:r>
              <a:rPr lang="ru-RU" dirty="0" err="1"/>
              <a:t>арашасы</a:t>
            </a:r>
            <a:r>
              <a:rPr lang="ru-RU" dirty="0"/>
              <a:t>” (1934), “Ер </a:t>
            </a:r>
            <a:r>
              <a:rPr lang="ru-RU" dirty="0" err="1"/>
              <a:t>ана</a:t>
            </a:r>
            <a:r>
              <a:rPr lang="ru-RU" dirty="0"/>
              <a:t>” (1942), “</a:t>
            </a:r>
            <a:r>
              <a:rPr lang="ru-RU" dirty="0" err="1"/>
              <a:t>Ақлима</a:t>
            </a:r>
            <a:r>
              <a:rPr lang="ru-RU" dirty="0"/>
              <a:t>” (1944), “</a:t>
            </a:r>
            <a:r>
              <a:rPr lang="ru-RU" dirty="0" err="1"/>
              <a:t>Әмина</a:t>
            </a:r>
            <a:r>
              <a:rPr lang="ru-RU" dirty="0"/>
              <a:t>”, “</a:t>
            </a:r>
            <a:r>
              <a:rPr lang="ru-RU" dirty="0" err="1"/>
              <a:t>Ана</a:t>
            </a:r>
            <a:r>
              <a:rPr lang="ru-RU" dirty="0"/>
              <a:t> </a:t>
            </a:r>
            <a:r>
              <a:rPr lang="ru-RU" dirty="0" err="1"/>
              <a:t>жыры</a:t>
            </a:r>
            <a:r>
              <a:rPr lang="ru-RU" dirty="0"/>
              <a:t>”, “</a:t>
            </a:r>
            <a:r>
              <a:rPr lang="ru-RU" dirty="0" err="1"/>
              <a:t>Ана</a:t>
            </a:r>
            <a:r>
              <a:rPr lang="ru-RU" dirty="0"/>
              <a:t>” </a:t>
            </a:r>
            <a:r>
              <a:rPr lang="ru-RU" dirty="0" err="1"/>
              <a:t>шығармалары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сөз</a:t>
            </a:r>
            <a:r>
              <a:rPr lang="ru-RU" dirty="0"/>
              <a:t> </a:t>
            </a:r>
            <a:r>
              <a:rPr lang="ru-RU" dirty="0" err="1"/>
              <a:t>өнеріне</a:t>
            </a:r>
            <a:r>
              <a:rPr lang="ru-RU" dirty="0"/>
              <a:t>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көркемдік</a:t>
            </a:r>
            <a:r>
              <a:rPr lang="ru-RU" dirty="0"/>
              <a:t> </a:t>
            </a:r>
            <a:r>
              <a:rPr lang="ru-RU" dirty="0" err="1"/>
              <a:t>өрнек</a:t>
            </a:r>
            <a:r>
              <a:rPr lang="ru-RU" dirty="0"/>
              <a:t> </a:t>
            </a:r>
            <a:r>
              <a:rPr lang="ru-RU" dirty="0" err="1"/>
              <a:t>әкелді</a:t>
            </a:r>
            <a:r>
              <a:rPr lang="ru-RU" dirty="0"/>
              <a:t>. </a:t>
            </a:r>
            <a:r>
              <a:rPr lang="ru-RU" dirty="0" err="1"/>
              <a:t>Ана</a:t>
            </a:r>
            <a:r>
              <a:rPr lang="ru-RU" dirty="0"/>
              <a:t> </a:t>
            </a:r>
            <a:r>
              <a:rPr lang="ru-RU" dirty="0" err="1"/>
              <a:t>жайында</a:t>
            </a:r>
            <a:r>
              <a:rPr lang="ru-RU" dirty="0"/>
              <a:t> </a:t>
            </a:r>
            <a:r>
              <a:rPr lang="ru-RU" dirty="0" err="1"/>
              <a:t>жазылған</a:t>
            </a:r>
            <a:r>
              <a:rPr lang="ru-RU" dirty="0"/>
              <a:t> </a:t>
            </a:r>
            <a:r>
              <a:rPr lang="ru-RU" dirty="0" err="1"/>
              <a:t>алғашқы</a:t>
            </a:r>
            <a:r>
              <a:rPr lang="ru-RU" dirty="0"/>
              <a:t> </a:t>
            </a:r>
            <a:r>
              <a:rPr lang="ru-RU" dirty="0" err="1"/>
              <a:t>әңгімелері</a:t>
            </a:r>
            <a:r>
              <a:rPr lang="ru-RU" dirty="0"/>
              <a:t> </a:t>
            </a:r>
            <a:r>
              <a:rPr lang="ru-RU" dirty="0" err="1"/>
              <a:t>М.Горький</a:t>
            </a:r>
            <a:r>
              <a:rPr lang="ru-RU" dirty="0"/>
              <a:t> </a:t>
            </a:r>
            <a:r>
              <a:rPr lang="ru-RU" dirty="0" err="1"/>
              <a:t>сарынында</a:t>
            </a:r>
            <a:r>
              <a:rPr lang="ru-RU" dirty="0"/>
              <a:t> </a:t>
            </a:r>
            <a:r>
              <a:rPr lang="ru-RU" dirty="0" err="1"/>
              <a:t>ал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ынғанымен</a:t>
            </a:r>
            <a:r>
              <a:rPr lang="ru-RU" dirty="0"/>
              <a:t>, </a:t>
            </a:r>
            <a:r>
              <a:rPr lang="ru-RU" dirty="0" err="1"/>
              <a:t>ана</a:t>
            </a:r>
            <a:r>
              <a:rPr lang="ru-RU" dirty="0"/>
              <a:t> </a:t>
            </a:r>
            <a:r>
              <a:rPr lang="ru-RU" dirty="0" err="1"/>
              <a:t>бейнесі</a:t>
            </a:r>
            <a:r>
              <a:rPr lang="ru-RU" dirty="0"/>
              <a:t> </a:t>
            </a:r>
            <a:r>
              <a:rPr lang="ru-RU" dirty="0" err="1"/>
              <a:t>қазақы</a:t>
            </a:r>
            <a:r>
              <a:rPr lang="ru-RU" dirty="0"/>
              <a:t> </a:t>
            </a:r>
            <a:r>
              <a:rPr lang="ru-RU" dirty="0" err="1"/>
              <a:t>қасиеттерімен</a:t>
            </a:r>
            <a:r>
              <a:rPr lang="ru-RU" dirty="0"/>
              <a:t> </a:t>
            </a:r>
            <a:r>
              <a:rPr lang="ru-RU" dirty="0" err="1"/>
              <a:t>көркем</a:t>
            </a:r>
            <a:r>
              <a:rPr lang="ru-RU" dirty="0"/>
              <a:t> </a:t>
            </a:r>
            <a:r>
              <a:rPr lang="ru-RU" dirty="0" err="1"/>
              <a:t>өрнектелген</a:t>
            </a:r>
            <a:r>
              <a:rPr lang="ru-RU" dirty="0"/>
              <a:t>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Мүсірепов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/>
              <a:t>қаламынан</a:t>
            </a:r>
            <a:r>
              <a:rPr lang="ru-RU" dirty="0"/>
              <a:t> </a:t>
            </a:r>
            <a:r>
              <a:rPr lang="ru-RU" dirty="0" err="1"/>
              <a:t>туған</a:t>
            </a:r>
            <a:r>
              <a:rPr lang="ru-RU" dirty="0"/>
              <a:t> </a:t>
            </a:r>
            <a:r>
              <a:rPr lang="ru-RU" dirty="0" err="1"/>
              <a:t>Қапия</a:t>
            </a:r>
            <a:r>
              <a:rPr lang="ru-RU" dirty="0"/>
              <a:t>, </a:t>
            </a:r>
            <a:r>
              <a:rPr lang="ru-RU" dirty="0" err="1"/>
              <a:t>Ақлима</a:t>
            </a:r>
            <a:r>
              <a:rPr lang="ru-RU" dirty="0"/>
              <a:t> </a:t>
            </a:r>
            <a:r>
              <a:rPr lang="ru-RU" dirty="0" err="1"/>
              <a:t>секілді</a:t>
            </a:r>
            <a:r>
              <a:rPr lang="ru-RU" dirty="0"/>
              <a:t> </a:t>
            </a:r>
            <a:r>
              <a:rPr lang="ru-RU" dirty="0" err="1"/>
              <a:t>ана</a:t>
            </a:r>
            <a:r>
              <a:rPr lang="ru-RU" dirty="0"/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образдары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өмірінің</a:t>
            </a:r>
            <a:r>
              <a:rPr lang="ru-RU" dirty="0"/>
              <a:t> </a:t>
            </a:r>
            <a:r>
              <a:rPr lang="ru-RU" dirty="0" err="1"/>
              <a:t>шынайы</a:t>
            </a:r>
            <a:r>
              <a:rPr lang="ru-RU" dirty="0"/>
              <a:t> </a:t>
            </a:r>
            <a:r>
              <a:rPr lang="ru-RU" dirty="0" err="1"/>
              <a:t>көріністері</a:t>
            </a:r>
            <a:r>
              <a:rPr lang="ru-RU" dirty="0"/>
              <a:t> </a:t>
            </a:r>
            <a:r>
              <a:rPr lang="ru-RU" dirty="0" err="1"/>
              <a:t>сипатталады</a:t>
            </a:r>
            <a:r>
              <a:rPr lang="ru-RU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/>
              <a:t>Мүсіреповтің</a:t>
            </a:r>
            <a:r>
              <a:rPr lang="ru-RU" dirty="0"/>
              <a:t> </a:t>
            </a:r>
            <a:r>
              <a:rPr lang="ru-RU" dirty="0" err="1"/>
              <a:t>алғашқы</a:t>
            </a:r>
            <a:r>
              <a:rPr lang="ru-RU" dirty="0"/>
              <a:t> романы – “</a:t>
            </a:r>
            <a:r>
              <a:rPr lang="ru-RU" dirty="0" err="1"/>
              <a:t>Қазақ</a:t>
            </a:r>
            <a:r>
              <a:rPr lang="ru-RU" dirty="0"/>
              <a:t> солдаты”. 1945 ж. “</a:t>
            </a:r>
            <a:r>
              <a:rPr lang="ru-RU" dirty="0" err="1"/>
              <a:t>Қазақ</a:t>
            </a:r>
            <a:r>
              <a:rPr lang="ru-RU" dirty="0"/>
              <a:t> батыры”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атпен</a:t>
            </a:r>
            <a:r>
              <a:rPr lang="ru-RU" dirty="0"/>
              <a:t> </a:t>
            </a:r>
            <a:r>
              <a:rPr lang="ru-RU" dirty="0" err="1"/>
              <a:t>жарық</a:t>
            </a:r>
            <a:r>
              <a:rPr lang="ru-RU" dirty="0"/>
              <a:t> </a:t>
            </a:r>
            <a:r>
              <a:rPr lang="ru-RU" dirty="0" err="1"/>
              <a:t>көрген</a:t>
            </a:r>
            <a:r>
              <a:rPr lang="ru-RU" dirty="0"/>
              <a:t> </a:t>
            </a:r>
            <a:r>
              <a:rPr lang="ru-RU" dirty="0" err="1"/>
              <a:t>повесін</a:t>
            </a:r>
            <a:r>
              <a:rPr lang="ru-RU" dirty="0"/>
              <a:t> </a:t>
            </a:r>
            <a:r>
              <a:rPr lang="ru-RU" dirty="0" err="1"/>
              <a:t>жазушы</a:t>
            </a:r>
            <a:r>
              <a:rPr lang="ru-RU" dirty="0"/>
              <a:t> </a:t>
            </a:r>
            <a:r>
              <a:rPr lang="ru-RU" dirty="0" err="1"/>
              <a:t>өңдеп</a:t>
            </a:r>
            <a:r>
              <a:rPr lang="ru-RU" dirty="0"/>
              <a:t>, </a:t>
            </a:r>
            <a:r>
              <a:rPr lang="ru-RU" dirty="0" err="1"/>
              <a:t>толықтырып</a:t>
            </a:r>
            <a:r>
              <a:rPr lang="ru-RU" dirty="0"/>
              <a:t>, 1950 ж. </a:t>
            </a:r>
            <a:r>
              <a:rPr lang="ru-RU" dirty="0" err="1"/>
              <a:t>қайта</a:t>
            </a:r>
            <a:r>
              <a:rPr lang="ru-RU" dirty="0"/>
              <a:t> </a:t>
            </a:r>
            <a:r>
              <a:rPr lang="ru-RU" dirty="0" err="1"/>
              <a:t>жариялады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шығарма</a:t>
            </a:r>
            <a:r>
              <a:rPr lang="ru-RU" dirty="0"/>
              <a:t> </a:t>
            </a:r>
            <a:r>
              <a:rPr lang="ru-RU" dirty="0" err="1"/>
              <a:t>бүкіл</a:t>
            </a:r>
            <a:r>
              <a:rPr lang="ru-RU" dirty="0"/>
              <a:t>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әдебиетінің</a:t>
            </a:r>
            <a:r>
              <a:rPr lang="ru-RU" dirty="0"/>
              <a:t> проза </a:t>
            </a:r>
            <a:r>
              <a:rPr lang="ru-RU" dirty="0" err="1"/>
              <a:t>саласында</a:t>
            </a:r>
            <a:r>
              <a:rPr lang="ru-RU" dirty="0"/>
              <a:t> 2-дүниежүзілік </a:t>
            </a:r>
            <a:r>
              <a:rPr lang="ru-RU" dirty="0" err="1"/>
              <a:t>соғыс</a:t>
            </a:r>
            <a:r>
              <a:rPr lang="ru-RU" dirty="0"/>
              <a:t> </a:t>
            </a:r>
            <a:r>
              <a:rPr lang="ru-RU" dirty="0" err="1"/>
              <a:t>тақырыбына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 </a:t>
            </a:r>
            <a:r>
              <a:rPr lang="ru-RU" dirty="0" err="1"/>
              <a:t>тұңғыш</a:t>
            </a:r>
            <a:r>
              <a:rPr lang="ru-RU" dirty="0"/>
              <a:t> </a:t>
            </a:r>
            <a:r>
              <a:rPr lang="ru-RU" dirty="0" err="1"/>
              <a:t>туынды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әдебиетіндегі</a:t>
            </a:r>
            <a:r>
              <a:rPr lang="ru-RU" dirty="0"/>
              <a:t> </a:t>
            </a:r>
            <a:r>
              <a:rPr lang="ru-RU" dirty="0" err="1"/>
              <a:t>соғыс</a:t>
            </a:r>
            <a:r>
              <a:rPr lang="ru-RU" dirty="0"/>
              <a:t> </a:t>
            </a:r>
            <a:r>
              <a:rPr lang="ru-RU" dirty="0" err="1"/>
              <a:t>тақырыбында</a:t>
            </a:r>
            <a:r>
              <a:rPr lang="ru-RU" dirty="0"/>
              <a:t> </a:t>
            </a:r>
            <a:r>
              <a:rPr lang="ru-RU" dirty="0" err="1"/>
              <a:t>жазылған</a:t>
            </a:r>
            <a:r>
              <a:rPr lang="ru-RU" dirty="0"/>
              <a:t> </a:t>
            </a:r>
            <a:r>
              <a:rPr lang="ru-RU" dirty="0" err="1"/>
              <a:t>таңдаулы</a:t>
            </a:r>
            <a:r>
              <a:rPr lang="ru-RU" dirty="0"/>
              <a:t> </a:t>
            </a:r>
            <a:r>
              <a:rPr lang="ru-RU" dirty="0" err="1"/>
              <a:t>шығармалардың</a:t>
            </a:r>
            <a:r>
              <a:rPr lang="ru-RU" dirty="0"/>
              <a:t> </a:t>
            </a:r>
            <a:r>
              <a:rPr lang="ru-RU" dirty="0" err="1"/>
              <a:t>санатынан</a:t>
            </a:r>
            <a:r>
              <a:rPr lang="ru-RU" dirty="0"/>
              <a:t> </a:t>
            </a:r>
            <a:r>
              <a:rPr lang="ru-RU" dirty="0" err="1"/>
              <a:t>лайықты</a:t>
            </a:r>
            <a:r>
              <a:rPr lang="ru-RU" dirty="0"/>
              <a:t> </a:t>
            </a:r>
            <a:r>
              <a:rPr lang="ru-RU" dirty="0" err="1"/>
              <a:t>орнын</a:t>
            </a:r>
            <a:r>
              <a:rPr lang="ru-RU" dirty="0"/>
              <a:t> </a:t>
            </a:r>
            <a:r>
              <a:rPr lang="ru-RU" dirty="0" err="1"/>
              <a:t>алған</a:t>
            </a:r>
            <a:r>
              <a:rPr lang="ru-RU" dirty="0"/>
              <a:t> аса </a:t>
            </a:r>
            <a:r>
              <a:rPr lang="ru-RU" dirty="0" err="1"/>
              <a:t>елеулі</a:t>
            </a:r>
            <a:r>
              <a:rPr lang="ru-RU" dirty="0"/>
              <a:t> </a:t>
            </a:r>
            <a:r>
              <a:rPr lang="ru-RU" dirty="0" err="1"/>
              <a:t>еңбек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 bright="15000"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064500" cy="6408737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Романның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басты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кейіпкері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–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Қайрош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Сарталиевтің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прототипі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Қайырғали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Смағұлов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1941 – 45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жылдардағы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соғысқа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бастан-аяқ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қатысып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Кеңес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Одағының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батыры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атағына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ие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болған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адам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Соғыс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кезіндегі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халықтың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басқыншыларға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қарсы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патриоттық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сезімі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мен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күресін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шынайы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бейнелеген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романда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жазушы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өзіндік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шығармашылық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өрнекпен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отты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жылдардың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көркем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шежіресін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жасады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Нақтылы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кейіпкерлердің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жинақталған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бейнесі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арқылы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бүкіл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халықтың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елдің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ерлік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бітімін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көрсетті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“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Оянған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өлке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” (1953)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тарихи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романында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қазақ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халқының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19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ғасырдағы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өмірі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үлкен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суреткерлікпен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өрнектелген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қазақ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жеріне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өндіріс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орындарының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орнай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бастауы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шынайы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сипатталған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Шығармада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жазушы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ескілікті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әдет-ғұрыптарды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сынап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кейбір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кертартпа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дәстүрлердің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қазақ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даласында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азая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бастағандығын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көрсетті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Қазақ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топырағындағы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Қарағанды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шахтасы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мен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Ақбұйрат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мыс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қорыту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зауытының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құрылуы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мен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жаңа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өмірге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ұмтылған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адамдар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тағдыры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характер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шиеленістері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түрлі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қақтығыстар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–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барлығы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романда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көрініс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тапты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Үш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томға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лайықталған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еңбектің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алғашқы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кітабы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Жұман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мен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Игілік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секілді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қазақ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байларының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орыс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байлары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мен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жұмысшы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тобының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тартысты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қатынастарын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жан-жақты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көрсету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арқылы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қазақ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даласының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бүкіл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бір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дәуірін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суреттейді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Көркем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филос.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толғауы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басым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роман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қазақ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прозасының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шоқтығы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биік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туындысы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ретінде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танылды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Қоғам және мемлекет қайраткері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16087"/>
            <a:ext cx="7993063" cy="5141913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/>
              <a:t>Мүсірепов</a:t>
            </a:r>
            <a:r>
              <a:rPr lang="ru-RU" dirty="0"/>
              <a:t> – </a:t>
            </a:r>
            <a:r>
              <a:rPr lang="ru-RU" dirty="0" err="1"/>
              <a:t>көрнекті</a:t>
            </a:r>
            <a:r>
              <a:rPr lang="ru-RU" dirty="0"/>
              <a:t> </a:t>
            </a:r>
            <a:r>
              <a:rPr lang="ru-RU" dirty="0" err="1"/>
              <a:t>қоғам</a:t>
            </a:r>
            <a:r>
              <a:rPr lang="ru-RU" dirty="0"/>
              <a:t>, </a:t>
            </a:r>
            <a:r>
              <a:rPr lang="ru-RU" dirty="0" err="1"/>
              <a:t>мемлекет</a:t>
            </a:r>
            <a:r>
              <a:rPr lang="ru-RU" dirty="0"/>
              <a:t> </a:t>
            </a:r>
            <a:r>
              <a:rPr lang="ru-RU" dirty="0" err="1"/>
              <a:t>қайраткері</a:t>
            </a:r>
            <a:r>
              <a:rPr lang="ru-RU" dirty="0"/>
              <a:t>. 1932 </a:t>
            </a:r>
            <a:r>
              <a:rPr lang="ru-RU" dirty="0" err="1"/>
              <a:t>жылдың</a:t>
            </a:r>
            <a:r>
              <a:rPr lang="ru-RU" dirty="0"/>
              <a:t> 4 </a:t>
            </a:r>
            <a:r>
              <a:rPr lang="ru-RU" dirty="0" err="1"/>
              <a:t>шілдесінде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республикаға</a:t>
            </a:r>
            <a:r>
              <a:rPr lang="ru-RU" dirty="0"/>
              <a:t> </a:t>
            </a:r>
            <a:r>
              <a:rPr lang="ru-RU" dirty="0" err="1"/>
              <a:t>танымал</a:t>
            </a:r>
            <a:r>
              <a:rPr lang="ru-RU" dirty="0"/>
              <a:t> </a:t>
            </a:r>
            <a:r>
              <a:rPr lang="ru-RU" dirty="0" err="1"/>
              <a:t>адамдармен</a:t>
            </a:r>
            <a:r>
              <a:rPr lang="ru-RU" dirty="0"/>
              <a:t> </a:t>
            </a:r>
            <a:r>
              <a:rPr lang="ru-RU" dirty="0" err="1"/>
              <a:t>бірлесе</a:t>
            </a:r>
            <a:r>
              <a:rPr lang="ru-RU" dirty="0"/>
              <a:t> </a:t>
            </a:r>
            <a:r>
              <a:rPr lang="ru-RU" dirty="0" err="1"/>
              <a:t>отырып</a:t>
            </a:r>
            <a:r>
              <a:rPr lang="ru-RU" dirty="0"/>
              <a:t>, </a:t>
            </a:r>
            <a:r>
              <a:rPr lang="ru-RU" dirty="0" err="1"/>
              <a:t>халықтың</a:t>
            </a:r>
            <a:r>
              <a:rPr lang="ru-RU" dirty="0"/>
              <a:t> </a:t>
            </a:r>
            <a:r>
              <a:rPr lang="ru-RU" dirty="0" err="1"/>
              <a:t>басына</a:t>
            </a:r>
            <a:r>
              <a:rPr lang="ru-RU" dirty="0"/>
              <a:t> </a:t>
            </a:r>
            <a:r>
              <a:rPr lang="ru-RU" dirty="0" err="1"/>
              <a:t>төнген</a:t>
            </a:r>
            <a:r>
              <a:rPr lang="ru-RU" dirty="0"/>
              <a:t> </a:t>
            </a:r>
            <a:r>
              <a:rPr lang="ru-RU" dirty="0" err="1"/>
              <a:t>аштық</a:t>
            </a:r>
            <a:r>
              <a:rPr lang="ru-RU" dirty="0"/>
              <a:t> </a:t>
            </a:r>
            <a:r>
              <a:rPr lang="ru-RU" dirty="0" err="1"/>
              <a:t>нәубеті</a:t>
            </a:r>
            <a:r>
              <a:rPr lang="ru-RU" dirty="0"/>
              <a:t> </a:t>
            </a:r>
            <a:r>
              <a:rPr lang="ru-RU" dirty="0" err="1"/>
              <a:t>жайында</a:t>
            </a:r>
            <a:r>
              <a:rPr lang="ru-RU" dirty="0"/>
              <a:t> БКП(б)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өлкелік</a:t>
            </a:r>
            <a:r>
              <a:rPr lang="ru-RU" dirty="0"/>
              <a:t> </a:t>
            </a:r>
            <a:r>
              <a:rPr lang="ru-RU" dirty="0" err="1"/>
              <a:t>комитетіне</a:t>
            </a:r>
            <a:r>
              <a:rPr lang="ru-RU" dirty="0"/>
              <a:t> “</a:t>
            </a:r>
            <a:r>
              <a:rPr lang="ru-RU" dirty="0" err="1"/>
              <a:t>Бесеудің</a:t>
            </a:r>
            <a:r>
              <a:rPr lang="ru-RU" dirty="0"/>
              <a:t> </a:t>
            </a:r>
            <a:r>
              <a:rPr lang="ru-RU" dirty="0" err="1"/>
              <a:t>хатын</a:t>
            </a:r>
            <a:r>
              <a:rPr lang="ru-RU" dirty="0"/>
              <a:t>” </a:t>
            </a:r>
            <a:r>
              <a:rPr lang="ru-RU" dirty="0" err="1"/>
              <a:t>жолдады</a:t>
            </a:r>
            <a:r>
              <a:rPr lang="ru-RU" dirty="0"/>
              <a:t>. </a:t>
            </a:r>
            <a:r>
              <a:rPr lang="ru-RU" dirty="0" err="1"/>
              <a:t>Хаттың</a:t>
            </a:r>
            <a:r>
              <a:rPr lang="ru-RU" dirty="0"/>
              <a:t> </a:t>
            </a:r>
            <a:r>
              <a:rPr lang="ru-RU" dirty="0" err="1"/>
              <a:t>мазмұны</a:t>
            </a:r>
            <a:r>
              <a:rPr lang="ru-RU" dirty="0"/>
              <a:t> мен </a:t>
            </a:r>
            <a:r>
              <a:rPr lang="ru-RU" dirty="0" err="1"/>
              <a:t>көтерген</a:t>
            </a:r>
            <a:r>
              <a:rPr lang="ru-RU" dirty="0"/>
              <a:t> </a:t>
            </a:r>
            <a:r>
              <a:rPr lang="ru-RU" dirty="0" err="1"/>
              <a:t>келелі</a:t>
            </a:r>
            <a:r>
              <a:rPr lang="ru-RU" dirty="0"/>
              <a:t> </a:t>
            </a:r>
            <a:r>
              <a:rPr lang="ru-RU" dirty="0" err="1"/>
              <a:t>мәселесі</a:t>
            </a:r>
            <a:r>
              <a:rPr lang="ru-RU" dirty="0"/>
              <a:t> </a:t>
            </a:r>
            <a:r>
              <a:rPr lang="ru-RU" dirty="0" err="1"/>
              <a:t>Мүсіреповтің</a:t>
            </a:r>
            <a:r>
              <a:rPr lang="ru-RU" dirty="0"/>
              <a:t> </a:t>
            </a:r>
            <a:r>
              <a:rPr lang="ru-RU" dirty="0" err="1"/>
              <a:t>қай</a:t>
            </a:r>
            <a:r>
              <a:rPr lang="ru-RU" dirty="0"/>
              <a:t> </a:t>
            </a:r>
            <a:r>
              <a:rPr lang="ru-RU" dirty="0" err="1"/>
              <a:t>кезеңде</a:t>
            </a:r>
            <a:r>
              <a:rPr lang="ru-RU" dirty="0"/>
              <a:t> де </a:t>
            </a:r>
            <a:r>
              <a:rPr lang="ru-RU" dirty="0" err="1"/>
              <a:t>болмасын</a:t>
            </a:r>
            <a:r>
              <a:rPr lang="ru-RU" dirty="0"/>
              <a:t> </a:t>
            </a:r>
            <a:r>
              <a:rPr lang="ru-RU" dirty="0" err="1"/>
              <a:t>халқының</a:t>
            </a:r>
            <a:r>
              <a:rPr lang="ru-RU" dirty="0"/>
              <a:t> </a:t>
            </a:r>
            <a:r>
              <a:rPr lang="ru-RU" dirty="0" err="1"/>
              <a:t>қамы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күресіп</a:t>
            </a:r>
            <a:r>
              <a:rPr lang="ru-RU" dirty="0"/>
              <a:t>, </a:t>
            </a:r>
            <a:r>
              <a:rPr lang="ru-RU" dirty="0" err="1"/>
              <a:t>қоғам</a:t>
            </a:r>
            <a:r>
              <a:rPr lang="ru-RU" dirty="0"/>
              <a:t> </a:t>
            </a:r>
            <a:r>
              <a:rPr lang="ru-RU" dirty="0" err="1"/>
              <a:t>алдындағы</a:t>
            </a:r>
            <a:r>
              <a:rPr lang="ru-RU" dirty="0"/>
              <a:t> </a:t>
            </a:r>
            <a:r>
              <a:rPr lang="ru-RU" dirty="0" err="1"/>
              <a:t>парызын</a:t>
            </a:r>
            <a:r>
              <a:rPr lang="ru-RU" dirty="0"/>
              <a:t> </a:t>
            </a:r>
            <a:r>
              <a:rPr lang="ru-RU" dirty="0" err="1"/>
              <a:t>адал</a:t>
            </a:r>
            <a:r>
              <a:rPr lang="ru-RU" dirty="0"/>
              <a:t> </a:t>
            </a:r>
            <a:r>
              <a:rPr lang="ru-RU" dirty="0" err="1"/>
              <a:t>орындаған</a:t>
            </a:r>
            <a:r>
              <a:rPr lang="ru-RU" dirty="0"/>
              <a:t> </a:t>
            </a:r>
            <a:r>
              <a:rPr lang="ru-RU" dirty="0" err="1"/>
              <a:t>азамат</a:t>
            </a:r>
            <a:r>
              <a:rPr lang="ru-RU" dirty="0"/>
              <a:t> </a:t>
            </a:r>
            <a:r>
              <a:rPr lang="ru-RU" dirty="0" err="1"/>
              <a:t>болғандығын</a:t>
            </a:r>
            <a:r>
              <a:rPr lang="ru-RU" dirty="0"/>
              <a:t> </a:t>
            </a:r>
            <a:r>
              <a:rPr lang="ru-RU" dirty="0" err="1"/>
              <a:t>айғақтай</a:t>
            </a:r>
            <a:r>
              <a:rPr lang="ru-RU" dirty="0"/>
              <a:t> </a:t>
            </a:r>
            <a:r>
              <a:rPr lang="ru-RU" dirty="0" err="1"/>
              <a:t>түседі</a:t>
            </a:r>
            <a:r>
              <a:rPr lang="ru-RU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1990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/>
              <a:t>Мүсірепов</a:t>
            </a:r>
            <a:r>
              <a:rPr lang="ru-RU" dirty="0"/>
              <a:t> </a:t>
            </a:r>
            <a:r>
              <a:rPr lang="ru-RU" dirty="0" err="1"/>
              <a:t>атындағы</a:t>
            </a:r>
            <a:r>
              <a:rPr lang="ru-RU" dirty="0"/>
              <a:t> </a:t>
            </a:r>
            <a:r>
              <a:rPr lang="ru-RU" dirty="0" err="1"/>
              <a:t>республикалық</a:t>
            </a:r>
            <a:r>
              <a:rPr lang="ru-RU" dirty="0"/>
              <a:t> </a:t>
            </a:r>
            <a:r>
              <a:rPr lang="ru-RU" dirty="0" err="1"/>
              <a:t>балалар</a:t>
            </a:r>
            <a:r>
              <a:rPr lang="ru-RU" dirty="0"/>
              <a:t> мен </a:t>
            </a:r>
            <a:r>
              <a:rPr lang="ru-RU" dirty="0" err="1"/>
              <a:t>жасөспірімдер</a:t>
            </a:r>
            <a:r>
              <a:rPr lang="ru-RU" dirty="0"/>
              <a:t> театры “</a:t>
            </a:r>
            <a:r>
              <a:rPr lang="ru-RU" dirty="0" err="1"/>
              <a:t>Бесеудің</a:t>
            </a:r>
            <a:r>
              <a:rPr lang="ru-RU" dirty="0"/>
              <a:t> </a:t>
            </a:r>
            <a:r>
              <a:rPr lang="ru-RU" dirty="0" err="1"/>
              <a:t>хаты”спектаклін</a:t>
            </a:r>
            <a:r>
              <a:rPr lang="ru-RU" dirty="0"/>
              <a:t> </a:t>
            </a:r>
            <a:r>
              <a:rPr lang="ru-RU" dirty="0" err="1"/>
              <a:t>қойды</a:t>
            </a:r>
            <a:r>
              <a:rPr lang="ru-RU" dirty="0"/>
              <a:t>, пьеса авторы – </a:t>
            </a:r>
            <a:r>
              <a:rPr lang="ru-RU" dirty="0" err="1"/>
              <a:t>Ш.Мұртаза</a:t>
            </a:r>
            <a:r>
              <a:rPr lang="ru-RU" dirty="0"/>
              <a:t>, </a:t>
            </a:r>
            <a:r>
              <a:rPr lang="ru-RU" dirty="0" err="1"/>
              <a:t>қоюшы-режисер</a:t>
            </a:r>
            <a:r>
              <a:rPr lang="ru-RU" dirty="0"/>
              <a:t> Р. </a:t>
            </a:r>
            <a:r>
              <a:rPr lang="ru-RU" dirty="0" err="1"/>
              <a:t>Сейтметов</a:t>
            </a:r>
            <a:r>
              <a:rPr lang="ru-RU" dirty="0"/>
              <a:t>). </a:t>
            </a:r>
            <a:r>
              <a:rPr lang="ru-RU" dirty="0" err="1"/>
              <a:t>Мүсіреповтің</a:t>
            </a:r>
            <a:r>
              <a:rPr lang="ru-RU" dirty="0"/>
              <a:t> </a:t>
            </a:r>
            <a:r>
              <a:rPr lang="ru-RU" dirty="0" err="1"/>
              <a:t>қоғам</a:t>
            </a:r>
            <a:r>
              <a:rPr lang="ru-RU" dirty="0"/>
              <a:t> </a:t>
            </a:r>
            <a:r>
              <a:rPr lang="ru-RU" dirty="0" err="1"/>
              <a:t>қайраткері</a:t>
            </a:r>
            <a:r>
              <a:rPr lang="ru-RU" dirty="0"/>
              <a:t> </a:t>
            </a:r>
            <a:r>
              <a:rPr lang="ru-RU" dirty="0" err="1"/>
              <a:t>ретіндегі</a:t>
            </a:r>
            <a:r>
              <a:rPr lang="ru-RU" dirty="0"/>
              <a:t>, </a:t>
            </a:r>
            <a:r>
              <a:rPr lang="ru-RU" dirty="0" err="1"/>
              <a:t>қарапайым</a:t>
            </a:r>
            <a:r>
              <a:rPr lang="ru-RU" dirty="0"/>
              <a:t> </a:t>
            </a:r>
            <a:r>
              <a:rPr lang="ru-RU" dirty="0" err="1"/>
              <a:t>адам</a:t>
            </a:r>
            <a:r>
              <a:rPr lang="ru-RU" dirty="0"/>
              <a:t> </a:t>
            </a:r>
            <a:r>
              <a:rPr lang="ru-RU" dirty="0" err="1"/>
              <a:t>қатарындағы</a:t>
            </a:r>
            <a:r>
              <a:rPr lang="ru-RU" dirty="0"/>
              <a:t> </a:t>
            </a:r>
            <a:r>
              <a:rPr lang="ru-RU" dirty="0" err="1"/>
              <a:t>адамгершілік</a:t>
            </a:r>
            <a:r>
              <a:rPr lang="ru-RU" dirty="0"/>
              <a:t> </a:t>
            </a:r>
            <a:r>
              <a:rPr lang="ru-RU" dirty="0" err="1"/>
              <a:t>ұстанымдарын</a:t>
            </a:r>
            <a:r>
              <a:rPr lang="ru-RU" dirty="0"/>
              <a:t> </a:t>
            </a:r>
            <a:r>
              <a:rPr lang="ru-RU" dirty="0" err="1"/>
              <a:t>айғақтайтын</a:t>
            </a:r>
            <a:r>
              <a:rPr lang="ru-RU" dirty="0"/>
              <a:t> </a:t>
            </a:r>
            <a:r>
              <a:rPr lang="ru-RU" dirty="0" err="1"/>
              <a:t>іс-қимылдары</a:t>
            </a:r>
            <a:r>
              <a:rPr lang="ru-RU" dirty="0"/>
              <a:t> </a:t>
            </a:r>
            <a:r>
              <a:rPr lang="ru-RU" dirty="0" err="1"/>
              <a:t>жетерлік</a:t>
            </a:r>
            <a:r>
              <a:rPr lang="ru-RU" dirty="0"/>
              <a:t>. </a:t>
            </a:r>
            <a:r>
              <a:rPr lang="ru-RU" dirty="0" err="1"/>
              <a:t>Соның</a:t>
            </a:r>
            <a:r>
              <a:rPr lang="ru-RU" dirty="0"/>
              <a:t> </a:t>
            </a:r>
            <a:r>
              <a:rPr lang="ru-RU" dirty="0" err="1"/>
              <a:t>бірі</a:t>
            </a:r>
            <a:r>
              <a:rPr lang="ru-RU" dirty="0"/>
              <a:t> 1937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/>
              <a:t>Қазақстан</a:t>
            </a:r>
            <a:r>
              <a:rPr lang="ru-RU" dirty="0"/>
              <a:t> </a:t>
            </a:r>
            <a:r>
              <a:rPr lang="ru-RU" dirty="0" err="1"/>
              <a:t>Жазушылар</a:t>
            </a:r>
            <a:r>
              <a:rPr lang="ru-RU" dirty="0"/>
              <a:t> </a:t>
            </a:r>
            <a:r>
              <a:rPr lang="ru-RU" dirty="0" err="1"/>
              <a:t>одағындағы</a:t>
            </a:r>
            <a:r>
              <a:rPr lang="ru-RU" dirty="0"/>
              <a:t> </a:t>
            </a:r>
            <a:r>
              <a:rPr lang="ru-RU" dirty="0" err="1"/>
              <a:t>жиналыста</a:t>
            </a:r>
            <a:r>
              <a:rPr lang="ru-RU" dirty="0"/>
              <a:t> </a:t>
            </a:r>
            <a:r>
              <a:rPr lang="ru-RU" dirty="0" err="1"/>
              <a:t>тағдыры</a:t>
            </a:r>
            <a:r>
              <a:rPr lang="ru-RU" dirty="0"/>
              <a:t> </a:t>
            </a:r>
            <a:r>
              <a:rPr lang="ru-RU" dirty="0" err="1"/>
              <a:t>талқыға</a:t>
            </a:r>
            <a:r>
              <a:rPr lang="ru-RU" dirty="0"/>
              <a:t> </a:t>
            </a:r>
            <a:r>
              <a:rPr lang="ru-RU" dirty="0" err="1"/>
              <a:t>түсіп</a:t>
            </a:r>
            <a:r>
              <a:rPr lang="ru-RU" dirty="0"/>
              <a:t>, </a:t>
            </a:r>
            <a:r>
              <a:rPr lang="ru-RU" dirty="0" err="1"/>
              <a:t>ұсталып</a:t>
            </a:r>
            <a:r>
              <a:rPr lang="ru-RU" dirty="0"/>
              <a:t> бара </a:t>
            </a:r>
            <a:r>
              <a:rPr lang="ru-RU" dirty="0" err="1"/>
              <a:t>жатқан</a:t>
            </a:r>
            <a:r>
              <a:rPr lang="ru-RU" dirty="0"/>
              <a:t> </a:t>
            </a:r>
            <a:r>
              <a:rPr lang="ru-RU" dirty="0" err="1"/>
              <a:t>Б.Майлинге</a:t>
            </a:r>
            <a:r>
              <a:rPr lang="ru-RU" dirty="0"/>
              <a:t> </a:t>
            </a:r>
            <a:r>
              <a:rPr lang="ru-RU" dirty="0" err="1"/>
              <a:t>араша</a:t>
            </a:r>
            <a:r>
              <a:rPr lang="ru-RU" dirty="0"/>
              <a:t> </a:t>
            </a:r>
            <a:r>
              <a:rPr lang="ru-RU" dirty="0" err="1"/>
              <a:t>түсіп</a:t>
            </a:r>
            <a:r>
              <a:rPr lang="ru-RU" dirty="0"/>
              <a:t>, “</a:t>
            </a:r>
            <a:r>
              <a:rPr lang="ru-RU" dirty="0" err="1"/>
              <a:t>Бейімбет</a:t>
            </a:r>
            <a:r>
              <a:rPr lang="ru-RU" dirty="0"/>
              <a:t> </a:t>
            </a:r>
            <a:r>
              <a:rPr lang="ru-RU" dirty="0" err="1"/>
              <a:t>жау</a:t>
            </a:r>
            <a:r>
              <a:rPr lang="ru-RU" dirty="0"/>
              <a:t> </a:t>
            </a:r>
            <a:r>
              <a:rPr lang="ru-RU" dirty="0" err="1"/>
              <a:t>болса</a:t>
            </a:r>
            <a:r>
              <a:rPr lang="ru-RU" dirty="0"/>
              <a:t>, мен де </a:t>
            </a:r>
            <a:r>
              <a:rPr lang="ru-RU" dirty="0" err="1"/>
              <a:t>жаумын</a:t>
            </a:r>
            <a:r>
              <a:rPr lang="ru-RU" dirty="0"/>
              <a:t>”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сөзі</a:t>
            </a:r>
            <a:r>
              <a:rPr lang="ru-RU" dirty="0"/>
              <a:t> </a:t>
            </a:r>
            <a:r>
              <a:rPr lang="ru-RU" dirty="0" err="1"/>
              <a:t>бүгінгі</a:t>
            </a:r>
            <a:r>
              <a:rPr lang="ru-RU" dirty="0"/>
              <a:t> </a:t>
            </a:r>
            <a:r>
              <a:rPr lang="ru-RU" dirty="0" err="1"/>
              <a:t>күні</a:t>
            </a:r>
            <a:r>
              <a:rPr lang="ru-RU" dirty="0"/>
              <a:t> </a:t>
            </a:r>
            <a:r>
              <a:rPr lang="ru-RU" dirty="0" err="1"/>
              <a:t>аңызға</a:t>
            </a:r>
            <a:r>
              <a:rPr lang="ru-RU" dirty="0"/>
              <a:t> </a:t>
            </a:r>
            <a:r>
              <a:rPr lang="ru-RU" dirty="0" err="1"/>
              <a:t>айналған</a:t>
            </a:r>
            <a:r>
              <a:rPr lang="ru-RU" dirty="0"/>
              <a:t>. </a:t>
            </a:r>
            <a:r>
              <a:rPr lang="ru-RU" dirty="0" err="1"/>
              <a:t>Осының</a:t>
            </a:r>
            <a:r>
              <a:rPr lang="ru-RU" dirty="0"/>
              <a:t> </a:t>
            </a:r>
            <a:r>
              <a:rPr lang="ru-RU" dirty="0" err="1"/>
              <a:t>салдарынан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1938 </a:t>
            </a:r>
            <a:r>
              <a:rPr lang="ru-RU" dirty="0" err="1"/>
              <a:t>жылы</a:t>
            </a:r>
            <a:r>
              <a:rPr lang="ru-RU" dirty="0"/>
              <a:t> партия </a:t>
            </a:r>
            <a:r>
              <a:rPr lang="ru-RU" dirty="0" err="1"/>
              <a:t>қатарынан</a:t>
            </a:r>
            <a:r>
              <a:rPr lang="ru-RU" dirty="0"/>
              <a:t> </a:t>
            </a:r>
            <a:r>
              <a:rPr lang="ru-RU" dirty="0" err="1"/>
              <a:t>шығарылды</a:t>
            </a:r>
            <a:r>
              <a:rPr lang="ru-RU" dirty="0"/>
              <a:t>.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сондай-ақ</a:t>
            </a:r>
            <a:r>
              <a:rPr lang="ru-RU" dirty="0"/>
              <a:t> Азия </a:t>
            </a:r>
            <a:r>
              <a:rPr lang="ru-RU" dirty="0" err="1"/>
              <a:t>және</a:t>
            </a:r>
            <a:r>
              <a:rPr lang="ru-RU" dirty="0"/>
              <a:t> Африка </a:t>
            </a:r>
            <a:r>
              <a:rPr lang="ru-RU" dirty="0" err="1"/>
              <a:t>елдері</a:t>
            </a:r>
            <a:r>
              <a:rPr lang="ru-RU" dirty="0"/>
              <a:t> </a:t>
            </a:r>
            <a:r>
              <a:rPr lang="ru-RU" dirty="0" err="1"/>
              <a:t>жазушыларының</a:t>
            </a:r>
            <a:r>
              <a:rPr lang="ru-RU" dirty="0"/>
              <a:t> Ташкент, Бейрут, Дели, Алматы </a:t>
            </a:r>
            <a:r>
              <a:rPr lang="ru-RU" dirty="0" err="1"/>
              <a:t>конференцияларының</a:t>
            </a:r>
            <a:r>
              <a:rPr lang="ru-RU" dirty="0"/>
              <a:t> </a:t>
            </a:r>
            <a:r>
              <a:rPr lang="ru-RU" dirty="0" err="1"/>
              <a:t>белсенді</a:t>
            </a:r>
            <a:r>
              <a:rPr lang="ru-RU" dirty="0"/>
              <a:t> </a:t>
            </a:r>
            <a:r>
              <a:rPr lang="ru-RU" dirty="0" err="1"/>
              <a:t>ұйымдастырушыларының</a:t>
            </a:r>
            <a:r>
              <a:rPr lang="ru-RU" dirty="0"/>
              <a:t> </a:t>
            </a:r>
            <a:r>
              <a:rPr lang="ru-RU" dirty="0" err="1"/>
              <a:t>бірі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7744" y="980728"/>
            <a:ext cx="49685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err="1"/>
              <a:t>Жазушы</a:t>
            </a:r>
            <a:r>
              <a:rPr lang="ru-RU" dirty="0"/>
              <a:t> </a:t>
            </a:r>
            <a:r>
              <a:rPr lang="ru-RU" dirty="0" err="1"/>
              <a:t>бейбітшілік</a:t>
            </a:r>
            <a:r>
              <a:rPr lang="ru-RU" dirty="0"/>
              <a:t> </a:t>
            </a:r>
            <a:r>
              <a:rPr lang="ru-RU" dirty="0" err="1"/>
              <a:t>күрескері ретінде</a:t>
            </a:r>
            <a:r>
              <a:rPr lang="ru-RU" dirty="0"/>
              <a:t> </a:t>
            </a:r>
            <a:r>
              <a:rPr lang="ru-RU" dirty="0" err="1"/>
              <a:t>Алматы</a:t>
            </a:r>
            <a:r>
              <a:rPr lang="ru-RU" dirty="0"/>
              <a:t> мен </a:t>
            </a:r>
            <a:r>
              <a:rPr lang="ru-RU" dirty="0" err="1"/>
              <a:t>Мәскеуде ғана емес</a:t>
            </a:r>
            <a:r>
              <a:rPr lang="ru-RU" dirty="0"/>
              <a:t>, Париж, Рим, Джакарта, Токио, Каир, </a:t>
            </a:r>
            <a:r>
              <a:rPr lang="ru-RU" dirty="0" err="1"/>
              <a:t>тағы басқа қалаларда өткен халықаралық конференцияларда</a:t>
            </a:r>
            <a:r>
              <a:rPr lang="ru-RU" dirty="0"/>
              <a:t> </a:t>
            </a:r>
            <a:r>
              <a:rPr lang="ru-RU" dirty="0" err="1"/>
              <a:t>сөз сөйлеп, күрделі мәселелерді көтерді.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5-сайланған КСРО </a:t>
            </a:r>
            <a:r>
              <a:rPr lang="ru-RU" dirty="0" err="1"/>
              <a:t>Жоғарғы Кеңесінің</a:t>
            </a:r>
            <a:r>
              <a:rPr lang="ru-RU" dirty="0"/>
              <a:t>,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мәрте Қазақ </a:t>
            </a:r>
            <a:r>
              <a:rPr lang="ru-RU" dirty="0"/>
              <a:t>КСР </a:t>
            </a:r>
            <a:r>
              <a:rPr lang="ru-RU" dirty="0" err="1"/>
              <a:t>Жоғарғы Кеңесінің </a:t>
            </a:r>
            <a:r>
              <a:rPr lang="ru-RU" dirty="0"/>
              <a:t>депутаты </a:t>
            </a:r>
            <a:r>
              <a:rPr lang="ru-RU" dirty="0" err="1"/>
              <a:t>болған</a:t>
            </a:r>
            <a:r>
              <a:rPr lang="ru-RU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err="1"/>
              <a:t>Бесінші</a:t>
            </a:r>
            <a:r>
              <a:rPr lang="ru-RU" dirty="0"/>
              <a:t> </a:t>
            </a:r>
            <a:r>
              <a:rPr lang="ru-RU" dirty="0" err="1"/>
              <a:t>сайланған </a:t>
            </a:r>
            <a:r>
              <a:rPr lang="ru-RU" dirty="0"/>
              <a:t>КСРО </a:t>
            </a:r>
            <a:r>
              <a:rPr lang="ru-RU" dirty="0" err="1"/>
              <a:t>Жоғарғы Кеңесінің және </a:t>
            </a:r>
            <a:r>
              <a:rPr lang="ru-RU" dirty="0"/>
              <a:t>6, 7, 8, 9, 10, 11-сайланған </a:t>
            </a:r>
            <a:r>
              <a:rPr lang="ru-RU" dirty="0" err="1"/>
              <a:t>Қазақ </a:t>
            </a:r>
            <a:r>
              <a:rPr lang="ru-RU" dirty="0"/>
              <a:t>КСР </a:t>
            </a:r>
            <a:r>
              <a:rPr lang="ru-RU" dirty="0" err="1"/>
              <a:t>Жоғарғы Кеңесінің </a:t>
            </a:r>
            <a:r>
              <a:rPr lang="ru-RU" dirty="0"/>
              <a:t>депутаты болды.1974 – 75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/>
              <a:t>Қазақ </a:t>
            </a:r>
            <a:r>
              <a:rPr lang="ru-RU" dirty="0"/>
              <a:t>КСР </a:t>
            </a:r>
            <a:r>
              <a:rPr lang="ru-RU" dirty="0" err="1"/>
              <a:t>Жоғарғы Кеңесінің төрағасы қызметін атқарды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1263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Өмірбаяны</vt:lpstr>
      <vt:lpstr>Шығармашылығы</vt:lpstr>
      <vt:lpstr>Кітаптары</vt:lpstr>
      <vt:lpstr>Слайд 6</vt:lpstr>
      <vt:lpstr>Слайд 7</vt:lpstr>
      <vt:lpstr>Қоғам және мемлекет қайраткері</vt:lpstr>
      <vt:lpstr>Слайд 9</vt:lpstr>
      <vt:lpstr>Қызмет жолы</vt:lpstr>
      <vt:lpstr>Марапттары</vt:lpstr>
      <vt:lpstr>Марапаттары</vt:lpstr>
      <vt:lpstr>Слайд 13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Anonymous</dc:creator>
  <cp:lastModifiedBy>uzer</cp:lastModifiedBy>
  <cp:revision>25</cp:revision>
  <dcterms:created xsi:type="dcterms:W3CDTF">2016-10-20T05:39:21Z</dcterms:created>
  <dcterms:modified xsi:type="dcterms:W3CDTF">2018-04-27T15:27:07Z</dcterms:modified>
</cp:coreProperties>
</file>