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Русский язык 4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Спряжение глаголов в будущем времени</a:t>
            </a:r>
          </a:p>
        </p:txBody>
      </p:sp>
    </p:spTree>
    <p:extLst>
      <p:ext uri="{BB962C8B-B14F-4D97-AF65-F5344CB8AC3E}">
        <p14:creationId xmlns:p14="http://schemas.microsoft.com/office/powerpoint/2010/main" xmlns="" val="234437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ru-RU" dirty="0"/>
              <a:t>Прочитайте глаголы I спряжения. Назовите их лицо и число.</a:t>
            </a:r>
          </a:p>
          <a:p>
            <a:pPr lvl="0">
              <a:lnSpc>
                <a:spcPct val="150000"/>
              </a:lnSpc>
            </a:pPr>
            <a:r>
              <a:rPr lang="ru-RU" dirty="0"/>
              <a:t> Прочитайте глаголы II спряжения. Назовите их лицо и число.</a:t>
            </a:r>
          </a:p>
          <a:p>
            <a:pPr lvl="0">
              <a:lnSpc>
                <a:spcPct val="150000"/>
              </a:lnSpc>
            </a:pPr>
            <a:r>
              <a:rPr lang="ru-RU" dirty="0"/>
              <a:t> Какие окончания имеют глаголы I спряжения? II спряжения?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590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4392"/>
          </a:xfrm>
        </p:spPr>
        <p:txBody>
          <a:bodyPr/>
          <a:lstStyle/>
          <a:p>
            <a:r>
              <a:rPr lang="ru-RU" dirty="0" smtClean="0"/>
              <a:t>Прочитайте </a:t>
            </a:r>
            <a:r>
              <a:rPr lang="ru-RU" dirty="0"/>
              <a:t>глаголы.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9985" y="1412776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Открою, закричит, напишешь, заснём, принесут, вытащите, улетят, прогонишь, проплыву, спросим, прыгнете, успеет.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861048"/>
            <a:ext cx="8039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Чем похожи все глаголы</a:t>
            </a:r>
            <a:r>
              <a:rPr lang="ru-RU" dirty="0" smtClean="0"/>
              <a:t>?</a:t>
            </a:r>
          </a:p>
          <a:p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каким признакам их можно разделить на группы? </a:t>
            </a:r>
          </a:p>
        </p:txBody>
      </p:sp>
    </p:spTree>
    <p:extLst>
      <p:ext uri="{BB962C8B-B14F-4D97-AF65-F5344CB8AC3E}">
        <p14:creationId xmlns:p14="http://schemas.microsoft.com/office/powerpoint/2010/main" xmlns="" val="168063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43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9985" y="1196752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Открою, закричит, напишешь, заснём, принесут, вытащите, улетят, прогонишь, проплыву, спросим, прыгнете, успеет.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6770" y="3490298"/>
            <a:ext cx="78522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Чем похожи все глаголы? </a:t>
            </a:r>
            <a:r>
              <a:rPr lang="ru-RU" sz="2000" i="1" dirty="0"/>
              <a:t>(Стоят в будущем времени.)</a:t>
            </a:r>
          </a:p>
          <a:p>
            <a:r>
              <a:rPr lang="ru-RU" sz="2000" dirty="0" smtClean="0"/>
              <a:t>По </a:t>
            </a:r>
            <a:r>
              <a:rPr lang="ru-RU" sz="2000" dirty="0"/>
              <a:t>каким признакам их можно разделить на группы? </a:t>
            </a:r>
            <a:r>
              <a:rPr lang="ru-RU" sz="2000" i="1" dirty="0" smtClean="0"/>
              <a:t>(По лицам </a:t>
            </a:r>
            <a:r>
              <a:rPr lang="ru-RU" sz="2000" i="1" dirty="0"/>
              <a:t>и числам</a:t>
            </a:r>
            <a:r>
              <a:rPr lang="ru-RU" sz="2000" i="1" dirty="0" smtClean="0"/>
              <a:t>.)</a:t>
            </a:r>
          </a:p>
          <a:p>
            <a:endParaRPr lang="ru-RU" sz="2000" i="1" dirty="0"/>
          </a:p>
          <a:p>
            <a:r>
              <a:rPr lang="ru-RU" sz="2000" dirty="0" smtClean="0"/>
              <a:t>Запишите </a:t>
            </a:r>
            <a:r>
              <a:rPr lang="ru-RU" sz="2000" dirty="0"/>
              <a:t>глаголы группами.</a:t>
            </a:r>
          </a:p>
          <a:p>
            <a:r>
              <a:rPr lang="ru-RU" sz="2000" dirty="0" smtClean="0"/>
              <a:t>Сколько </a:t>
            </a:r>
            <a:r>
              <a:rPr lang="ru-RU" sz="2000" dirty="0"/>
              <a:t>получилось групп? </a:t>
            </a:r>
          </a:p>
        </p:txBody>
      </p:sp>
    </p:spTree>
    <p:extLst>
      <p:ext uri="{BB962C8B-B14F-4D97-AF65-F5344CB8AC3E}">
        <p14:creationId xmlns:p14="http://schemas.microsoft.com/office/powerpoint/2010/main" xmlns="" val="385284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43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0349" y="1821017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1-е л., </a:t>
            </a:r>
            <a:r>
              <a:rPr lang="ru-RU" sz="2400" dirty="0" err="1" smtClean="0"/>
              <a:t>ед.ч</a:t>
            </a:r>
            <a:r>
              <a:rPr lang="ru-RU" sz="2400" dirty="0" smtClean="0"/>
              <a:t>. открою</a:t>
            </a:r>
            <a:r>
              <a:rPr lang="ru-RU" sz="2400" dirty="0"/>
              <a:t>, проплыву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2-е л., </a:t>
            </a:r>
            <a:r>
              <a:rPr lang="ru-RU" sz="2400" dirty="0" err="1" smtClean="0"/>
              <a:t>ед.ч</a:t>
            </a:r>
            <a:r>
              <a:rPr lang="ru-RU" sz="2400" dirty="0" smtClean="0"/>
              <a:t>. напишешь</a:t>
            </a:r>
            <a:r>
              <a:rPr lang="ru-RU" sz="2400" dirty="0"/>
              <a:t> , прогонишь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3-е л., </a:t>
            </a:r>
            <a:r>
              <a:rPr lang="ru-RU" sz="2400" dirty="0" err="1" smtClean="0"/>
              <a:t>ед.ч</a:t>
            </a:r>
            <a:r>
              <a:rPr lang="ru-RU" sz="2400" dirty="0" smtClean="0"/>
              <a:t>  закричит</a:t>
            </a:r>
            <a:r>
              <a:rPr lang="ru-RU" sz="2400" dirty="0"/>
              <a:t>, успеет</a:t>
            </a:r>
            <a:r>
              <a:rPr lang="ru-RU" sz="2400" dirty="0" smtClean="0"/>
              <a:t>, </a:t>
            </a:r>
          </a:p>
          <a:p>
            <a:r>
              <a:rPr lang="ru-RU" sz="2400" dirty="0"/>
              <a:t>1-е л., </a:t>
            </a:r>
            <a:r>
              <a:rPr lang="ru-RU" sz="2400" dirty="0" err="1" smtClean="0"/>
              <a:t>мн.ч</a:t>
            </a:r>
            <a:r>
              <a:rPr lang="ru-RU" sz="2400" dirty="0"/>
              <a:t>. </a:t>
            </a:r>
            <a:r>
              <a:rPr lang="ru-RU" sz="2400" dirty="0" smtClean="0"/>
              <a:t>заснём, </a:t>
            </a:r>
            <a:r>
              <a:rPr lang="ru-RU" sz="2400" dirty="0"/>
              <a:t>спросим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2-е </a:t>
            </a:r>
            <a:r>
              <a:rPr lang="ru-RU" sz="2400" dirty="0"/>
              <a:t>л., </a:t>
            </a:r>
            <a:r>
              <a:rPr lang="ru-RU" sz="2400" dirty="0" err="1"/>
              <a:t>мн</a:t>
            </a:r>
            <a:r>
              <a:rPr lang="ru-RU" sz="2400" dirty="0" err="1" smtClean="0"/>
              <a:t>.ч</a:t>
            </a:r>
            <a:r>
              <a:rPr lang="ru-RU" sz="2400" dirty="0"/>
              <a:t>. </a:t>
            </a:r>
            <a:r>
              <a:rPr lang="ru-RU" sz="2400" dirty="0" smtClean="0"/>
              <a:t>вытащите</a:t>
            </a:r>
            <a:r>
              <a:rPr lang="ru-RU" sz="2400" dirty="0"/>
              <a:t>, прыгнете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3-е </a:t>
            </a:r>
            <a:r>
              <a:rPr lang="ru-RU" sz="2400" dirty="0"/>
              <a:t>л., </a:t>
            </a:r>
            <a:r>
              <a:rPr lang="ru-RU" sz="2400" dirty="0" err="1"/>
              <a:t>мн.ч</a:t>
            </a:r>
            <a:r>
              <a:rPr lang="ru-RU" sz="2400" dirty="0"/>
              <a:t>. </a:t>
            </a:r>
            <a:r>
              <a:rPr lang="ru-RU" sz="2400" dirty="0" smtClean="0"/>
              <a:t>принесут</a:t>
            </a:r>
            <a:r>
              <a:rPr lang="ru-RU" sz="2400" dirty="0"/>
              <a:t>, </a:t>
            </a:r>
            <a:r>
              <a:rPr lang="ru-RU" sz="2400" dirty="0" smtClean="0"/>
              <a:t>улетят.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415309"/>
            <a:ext cx="78522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Сколько </a:t>
            </a:r>
            <a:r>
              <a:rPr lang="ru-RU" sz="2000" dirty="0"/>
              <a:t>получилось групп</a:t>
            </a:r>
            <a:r>
              <a:rPr lang="ru-RU" sz="2000" dirty="0" smtClean="0"/>
              <a:t>? 6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5254" y="4365104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Одинаковые </a:t>
            </a:r>
            <a:r>
              <a:rPr lang="ru-RU" dirty="0"/>
              <a:t>или разные окончания имеют глаголы одной группы? </a:t>
            </a:r>
            <a:r>
              <a:rPr lang="ru-RU" dirty="0" smtClean="0"/>
              <a:t> </a:t>
            </a:r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От </a:t>
            </a:r>
            <a:r>
              <a:rPr lang="ru-RU" dirty="0"/>
              <a:t>чего это зависит? </a:t>
            </a:r>
          </a:p>
        </p:txBody>
      </p:sp>
    </p:spTree>
    <p:extLst>
      <p:ext uri="{BB962C8B-B14F-4D97-AF65-F5344CB8AC3E}">
        <p14:creationId xmlns:p14="http://schemas.microsoft.com/office/powerpoint/2010/main" xmlns="" val="4316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439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2322" y="1196752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1-е л., </a:t>
            </a:r>
            <a:r>
              <a:rPr lang="ru-RU" sz="2400" dirty="0" err="1" smtClean="0"/>
              <a:t>ед.ч</a:t>
            </a:r>
            <a:r>
              <a:rPr lang="ru-RU" sz="2400" dirty="0" smtClean="0"/>
              <a:t>. открою</a:t>
            </a:r>
            <a:r>
              <a:rPr lang="ru-RU" sz="2400" dirty="0"/>
              <a:t>, проплыву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2-е л., </a:t>
            </a:r>
            <a:r>
              <a:rPr lang="ru-RU" sz="2400" dirty="0" err="1" smtClean="0"/>
              <a:t>ед.ч</a:t>
            </a:r>
            <a:r>
              <a:rPr lang="ru-RU" sz="2400" dirty="0" smtClean="0"/>
              <a:t>. напишешь</a:t>
            </a:r>
            <a:r>
              <a:rPr lang="ru-RU" sz="2400" dirty="0"/>
              <a:t> , прогонишь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3-е л., </a:t>
            </a:r>
            <a:r>
              <a:rPr lang="ru-RU" sz="2400" dirty="0" err="1" smtClean="0"/>
              <a:t>ед.ч</a:t>
            </a:r>
            <a:r>
              <a:rPr lang="ru-RU" sz="2400" dirty="0" smtClean="0"/>
              <a:t>  закричит</a:t>
            </a:r>
            <a:r>
              <a:rPr lang="ru-RU" sz="2400" dirty="0"/>
              <a:t>, успеет</a:t>
            </a:r>
            <a:r>
              <a:rPr lang="ru-RU" sz="2400" dirty="0" smtClean="0"/>
              <a:t>, </a:t>
            </a:r>
          </a:p>
          <a:p>
            <a:r>
              <a:rPr lang="ru-RU" sz="2400" dirty="0"/>
              <a:t>1-е л., </a:t>
            </a:r>
            <a:r>
              <a:rPr lang="ru-RU" sz="2400" dirty="0" err="1" smtClean="0"/>
              <a:t>мн.ч</a:t>
            </a:r>
            <a:r>
              <a:rPr lang="ru-RU" sz="2400" dirty="0"/>
              <a:t>. </a:t>
            </a:r>
            <a:r>
              <a:rPr lang="ru-RU" sz="2400" dirty="0" smtClean="0"/>
              <a:t>заснём, </a:t>
            </a:r>
            <a:r>
              <a:rPr lang="ru-RU" sz="2400" dirty="0"/>
              <a:t>спросим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2-е </a:t>
            </a:r>
            <a:r>
              <a:rPr lang="ru-RU" sz="2400" dirty="0"/>
              <a:t>л., </a:t>
            </a:r>
            <a:r>
              <a:rPr lang="ru-RU" sz="2400" dirty="0" err="1"/>
              <a:t>мн</a:t>
            </a:r>
            <a:r>
              <a:rPr lang="ru-RU" sz="2400" dirty="0" err="1" smtClean="0"/>
              <a:t>.ч</a:t>
            </a:r>
            <a:r>
              <a:rPr lang="ru-RU" sz="2400" dirty="0"/>
              <a:t>. </a:t>
            </a:r>
            <a:r>
              <a:rPr lang="ru-RU" sz="2400" dirty="0" smtClean="0"/>
              <a:t>вытащите</a:t>
            </a:r>
            <a:r>
              <a:rPr lang="ru-RU" sz="2400" dirty="0"/>
              <a:t>, прыгнете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3-е </a:t>
            </a:r>
            <a:r>
              <a:rPr lang="ru-RU" sz="2400" dirty="0"/>
              <a:t>л., </a:t>
            </a:r>
            <a:r>
              <a:rPr lang="ru-RU" sz="2400" dirty="0" err="1"/>
              <a:t>мн.ч</a:t>
            </a:r>
            <a:r>
              <a:rPr lang="ru-RU" sz="2400" dirty="0"/>
              <a:t>. </a:t>
            </a:r>
            <a:r>
              <a:rPr lang="ru-RU" sz="2400" dirty="0" smtClean="0"/>
              <a:t>принесут</a:t>
            </a:r>
            <a:r>
              <a:rPr lang="ru-RU" sz="2400" dirty="0"/>
              <a:t>, </a:t>
            </a:r>
            <a:r>
              <a:rPr lang="ru-RU" sz="2400" dirty="0" smtClean="0"/>
              <a:t>улетят.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3522673"/>
            <a:ext cx="8071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Одинаковые или разные окончания имеют глаголы одной группы? </a:t>
            </a:r>
            <a:r>
              <a:rPr lang="ru-RU" i="1" dirty="0" smtClean="0"/>
              <a:t>(Разные.)</a:t>
            </a:r>
          </a:p>
          <a:p>
            <a:r>
              <a:rPr lang="ru-RU" dirty="0" smtClean="0"/>
              <a:t>От чего это зависит? </a:t>
            </a:r>
            <a:r>
              <a:rPr lang="ru-RU" i="1" dirty="0" smtClean="0"/>
              <a:t>(От спряжения глаголов.)</a:t>
            </a:r>
          </a:p>
          <a:p>
            <a:r>
              <a:rPr lang="ru-RU" dirty="0" smtClean="0"/>
              <a:t>Сформулируйте </a:t>
            </a:r>
            <a:r>
              <a:rPr lang="ru-RU" dirty="0"/>
              <a:t>задачи урока.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5966" y="4653136"/>
            <a:ext cx="83224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(</a:t>
            </a:r>
            <a:r>
              <a:rPr lang="ru-RU" i="1" dirty="0"/>
              <a:t>Познакомиться с окончаниями глаголов l и </a:t>
            </a:r>
            <a:r>
              <a:rPr lang="ru-RU" i="1" dirty="0" err="1"/>
              <a:t>ll</a:t>
            </a:r>
            <a:r>
              <a:rPr lang="ru-RU" i="1" dirty="0"/>
              <a:t> спряжения в будущем времени, научиться спрягать глаголы в будущем времени, определять спряжение глаголов </a:t>
            </a:r>
            <a:r>
              <a:rPr lang="ru-RU" i="1" dirty="0" smtClean="0"/>
              <a:t>по личным </a:t>
            </a:r>
            <a:r>
              <a:rPr lang="ru-RU" i="1" dirty="0"/>
              <a:t>окончаниям.)</a:t>
            </a:r>
          </a:p>
        </p:txBody>
      </p:sp>
    </p:spTree>
    <p:extLst>
      <p:ext uri="{BB962C8B-B14F-4D97-AF65-F5344CB8AC3E}">
        <p14:creationId xmlns:p14="http://schemas.microsoft.com/office/powerpoint/2010/main" xmlns="" val="209774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Работа по учебнику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140968"/>
            <a:ext cx="8183880" cy="522384"/>
          </a:xfrm>
        </p:spPr>
        <p:txBody>
          <a:bodyPr>
            <a:noAutofit/>
          </a:bodyPr>
          <a:lstStyle/>
          <a:p>
            <a:r>
              <a:rPr lang="ru-RU" sz="4800" dirty="0"/>
              <a:t>Упр. </a:t>
            </a:r>
            <a:r>
              <a:rPr lang="ru-RU" sz="4800" dirty="0" smtClean="0"/>
              <a:t>156 – устно</a:t>
            </a:r>
          </a:p>
          <a:p>
            <a:r>
              <a:rPr lang="ru-RU" sz="4800" dirty="0" smtClean="0"/>
              <a:t>Упр. 157 - устно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289971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183880" cy="1051560"/>
          </a:xfrm>
        </p:spPr>
        <p:txBody>
          <a:bodyPr/>
          <a:lstStyle/>
          <a:p>
            <a:r>
              <a:rPr lang="ru-RU" dirty="0" smtClean="0"/>
              <a:t>Подведение </a:t>
            </a:r>
            <a:r>
              <a:rPr lang="ru-RU" smtClean="0"/>
              <a:t>итогов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68" y="392755"/>
            <a:ext cx="8183880" cy="522384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12776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/>
              <a:t>Что </a:t>
            </a:r>
            <a:r>
              <a:rPr lang="ru-RU" sz="2800" dirty="0"/>
              <a:t>нового вы узнали сегодня на уроке</a:t>
            </a:r>
            <a:r>
              <a:rPr lang="ru-RU" sz="2800" dirty="0" smtClean="0"/>
              <a:t>?</a:t>
            </a:r>
          </a:p>
          <a:p>
            <a:pPr lvl="0"/>
            <a:endParaRPr lang="ru-RU" sz="2800" dirty="0"/>
          </a:p>
          <a:p>
            <a:pPr lvl="0"/>
            <a:r>
              <a:rPr lang="ru-RU" sz="2800" dirty="0" smtClean="0"/>
              <a:t>Какие </a:t>
            </a:r>
            <a:r>
              <a:rPr lang="ru-RU" sz="2800" dirty="0"/>
              <a:t>окончания имеют глаголы I спряжения в будущем времени</a:t>
            </a:r>
            <a:r>
              <a:rPr lang="ru-RU" sz="2800" dirty="0" smtClean="0"/>
              <a:t>?</a:t>
            </a:r>
          </a:p>
          <a:p>
            <a:pPr lvl="0"/>
            <a:r>
              <a:rPr lang="ru-RU" sz="2800" dirty="0" smtClean="0"/>
              <a:t> </a:t>
            </a:r>
          </a:p>
          <a:p>
            <a:pPr lvl="0"/>
            <a:r>
              <a:rPr lang="ru-RU" sz="2800" dirty="0" smtClean="0"/>
              <a:t>II </a:t>
            </a:r>
            <a:r>
              <a:rPr lang="ru-RU" sz="2800" dirty="0"/>
              <a:t>спряжения?</a:t>
            </a:r>
          </a:p>
        </p:txBody>
      </p:sp>
    </p:spTree>
    <p:extLst>
      <p:ext uri="{BB962C8B-B14F-4D97-AF65-F5344CB8AC3E}">
        <p14:creationId xmlns:p14="http://schemas.microsoft.com/office/powerpoint/2010/main" xmlns="" val="284152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348880"/>
            <a:ext cx="7848872" cy="10984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000" dirty="0" smtClean="0"/>
              <a:t>с</a:t>
            </a:r>
            <a:r>
              <a:rPr lang="ru-RU" sz="4000" dirty="0" smtClean="0"/>
              <a:t>.100 «Узелки на память» – выучить. </a:t>
            </a:r>
          </a:p>
          <a:p>
            <a:pPr>
              <a:buNone/>
            </a:pPr>
            <a:r>
              <a:rPr lang="ru-RU" sz="4000" dirty="0" smtClean="0"/>
              <a:t>Повторять словарные слова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84152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52</TotalTime>
  <Words>372</Words>
  <Application>Microsoft Office PowerPoint</Application>
  <PresentationFormat>Экран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Русский язык 4 класс</vt:lpstr>
      <vt:lpstr>Слайд 2</vt:lpstr>
      <vt:lpstr>Слайд 3</vt:lpstr>
      <vt:lpstr>Слайд 4</vt:lpstr>
      <vt:lpstr>Слайд 5</vt:lpstr>
      <vt:lpstr>Слайд 6</vt:lpstr>
      <vt:lpstr>Работа по учебнику</vt:lpstr>
      <vt:lpstr>Подведение итогов урока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 4 класс</dc:title>
  <dc:creator>Home</dc:creator>
  <cp:lastModifiedBy>Светлана</cp:lastModifiedBy>
  <cp:revision>8</cp:revision>
  <dcterms:created xsi:type="dcterms:W3CDTF">2020-04-14T00:16:56Z</dcterms:created>
  <dcterms:modified xsi:type="dcterms:W3CDTF">2020-04-15T13:04:27Z</dcterms:modified>
</cp:coreProperties>
</file>