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A100-364B-478E-9C07-7357024202D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1BAA-0491-433F-8229-E4762AD42A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A100-364B-478E-9C07-7357024202D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1BAA-0491-433F-8229-E4762AD42A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A100-364B-478E-9C07-7357024202D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1BAA-0491-433F-8229-E4762AD42A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A100-364B-478E-9C07-7357024202D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1BAA-0491-433F-8229-E4762AD42A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A100-364B-478E-9C07-7357024202D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1BAA-0491-433F-8229-E4762AD42A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A100-364B-478E-9C07-7357024202D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1BAA-0491-433F-8229-E4762AD42A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A100-364B-478E-9C07-7357024202D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1BAA-0491-433F-8229-E4762AD42A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A100-364B-478E-9C07-7357024202D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1BAA-0491-433F-8229-E4762AD42A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A100-364B-478E-9C07-7357024202D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1BAA-0491-433F-8229-E4762AD42A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A100-364B-478E-9C07-7357024202D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1BAA-0491-433F-8229-E4762AD42A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A100-364B-478E-9C07-7357024202D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1BAA-0491-433F-8229-E4762AD42A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BA100-364B-478E-9C07-7357024202D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71BAA-0491-433F-8229-E4762AD42AD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7452" t="9171" r="39605" b="2173"/>
          <a:stretch>
            <a:fillRect/>
          </a:stretch>
        </p:blipFill>
        <p:spPr bwMode="auto">
          <a:xfrm>
            <a:off x="1714480" y="285728"/>
            <a:ext cx="4286280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2021-04-02T01:37:57Z</dcterms:created>
  <dcterms:modified xsi:type="dcterms:W3CDTF">2021-04-02T01:39:51Z</dcterms:modified>
</cp:coreProperties>
</file>