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78A1-F0E5-475C-82FE-E9F6BE03EC92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6257C-E904-406D-9DFA-B45AC5C10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Future Simple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hlink"/>
                </a:solidFill>
              </a:rPr>
              <a:t>(</a:t>
            </a:r>
            <a:r>
              <a:rPr lang="ru-RU" dirty="0">
                <a:solidFill>
                  <a:schemeClr val="hlink"/>
                </a:solidFill>
              </a:rPr>
              <a:t>Будущее простое время</a:t>
            </a:r>
            <a:r>
              <a:rPr lang="en-US" dirty="0">
                <a:solidFill>
                  <a:schemeClr val="hlink"/>
                </a:solidFill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FF3300"/>
                </a:solidFill>
              </a:rPr>
              <a:t>Future Simple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Общий вопрос.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solidFill>
                  <a:srgbClr val="FF3300"/>
                </a:solidFill>
              </a:rPr>
              <a:t>Will </a:t>
            </a:r>
            <a:r>
              <a:rPr lang="ru-RU" dirty="0" smtClean="0"/>
              <a:t>занимает в предложении </a:t>
            </a:r>
            <a:r>
              <a:rPr lang="ru-RU" dirty="0" smtClean="0">
                <a:solidFill>
                  <a:srgbClr val="FF3300"/>
                </a:solidFill>
              </a:rPr>
              <a:t>первое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3300"/>
                </a:solidFill>
              </a:rPr>
              <a:t>место.</a:t>
            </a:r>
            <a:r>
              <a:rPr lang="ru-RU" dirty="0" smtClean="0"/>
              <a:t> </a:t>
            </a:r>
          </a:p>
          <a:p>
            <a:pPr algn="ctr">
              <a:buFont typeface="Wingdings" pitchFamily="2" charset="2"/>
              <a:buNone/>
            </a:pPr>
            <a:endParaRPr lang="ru-RU" dirty="0" smtClean="0"/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solidFill>
                  <a:srgbClr val="FF3300"/>
                </a:solidFill>
              </a:rPr>
              <a:t>Will </a:t>
            </a:r>
            <a:r>
              <a:rPr lang="en-US" dirty="0" smtClean="0"/>
              <a:t>we go to the shop</a:t>
            </a:r>
            <a:r>
              <a:rPr lang="ru-RU" dirty="0" smtClean="0"/>
              <a:t>? </a:t>
            </a:r>
          </a:p>
          <a:p>
            <a:pPr algn="ctr">
              <a:buFont typeface="Wingdings" pitchFamily="2" charset="2"/>
              <a:buNone/>
            </a:pPr>
            <a:r>
              <a:rPr lang="ru-RU" dirty="0" smtClean="0"/>
              <a:t>Мы пойдем в магазин?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Краткие ответы</a:t>
            </a:r>
            <a:endParaRPr lang="ru-RU" sz="4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 ответе  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en-US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ставится </a:t>
            </a:r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конце. </a:t>
            </a:r>
          </a:p>
          <a:p>
            <a:pPr>
              <a:buNone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Will he go to the zoo tomorrow?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Yes, he will                          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-No, he will not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ru-RU" sz="1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или сокращенно</a:t>
            </a:r>
            <a:r>
              <a:rPr lang="en-US" sz="1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3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-No, he won’t</a:t>
            </a:r>
            <a:endParaRPr lang="en-US" sz="3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Will it be sunny next week?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Yes, it will                                      -No, it will not</a:t>
            </a:r>
            <a:endParaRPr lang="ru-RU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r>
              <a:rPr lang="ru-RU" sz="1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или сокращенно</a:t>
            </a:r>
            <a:r>
              <a:rPr lang="en-US" sz="19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-No, it won’t</a:t>
            </a:r>
            <a:endParaRPr lang="ru-RU" sz="30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Обрати внимание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рядом с каким словом стоит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этим же словом стоит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ответе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Письменное задание №1.</a:t>
            </a:r>
            <a:b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Ответь кратко, по образцу.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37174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2256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Письменное задание №2.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Задай вопрос и ответь по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образцу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(где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цифры-это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номер вопроса,  внизу города- это ответы):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Образец: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Will it be sunny in London ?</a:t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No, it will not. It will be cloudy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286124"/>
            <a:ext cx="8229600" cy="30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785786" y="2786058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1.                         2.                        3.                     4.                       5.                       6.</a:t>
            </a:r>
            <a:endParaRPr lang="ru-RU" dirty="0"/>
          </a:p>
        </p:txBody>
      </p:sp>
      <p:sp>
        <p:nvSpPr>
          <p:cNvPr id="17" name="Выгнутая влево стрелка 16"/>
          <p:cNvSpPr/>
          <p:nvPr/>
        </p:nvSpPr>
        <p:spPr>
          <a:xfrm>
            <a:off x="0" y="3786190"/>
            <a:ext cx="428596" cy="12144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право стрелка 17"/>
          <p:cNvSpPr/>
          <p:nvPr/>
        </p:nvSpPr>
        <p:spPr>
          <a:xfrm>
            <a:off x="2928926" y="3929066"/>
            <a:ext cx="357190" cy="1785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Выгнутая вправо стрелка 26"/>
          <p:cNvSpPr/>
          <p:nvPr/>
        </p:nvSpPr>
        <p:spPr>
          <a:xfrm>
            <a:off x="5786446" y="3929066"/>
            <a:ext cx="500066" cy="20002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Выгнутая вправо стрелка 27"/>
          <p:cNvSpPr/>
          <p:nvPr/>
        </p:nvSpPr>
        <p:spPr>
          <a:xfrm>
            <a:off x="4286248" y="4143380"/>
            <a:ext cx="428628" cy="78581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Выгнутая влево стрелка 28"/>
          <p:cNvSpPr/>
          <p:nvPr/>
        </p:nvSpPr>
        <p:spPr>
          <a:xfrm>
            <a:off x="7072330" y="3786190"/>
            <a:ext cx="500066" cy="11430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Выгнутая влево стрелка 32"/>
          <p:cNvSpPr/>
          <p:nvPr/>
        </p:nvSpPr>
        <p:spPr>
          <a:xfrm>
            <a:off x="6215074" y="3929066"/>
            <a:ext cx="428628" cy="178595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Письменное задание №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Составь предложения</a:t>
            </a:r>
            <a:r>
              <a:rPr lang="en-US" sz="2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по образцу и запиши </a:t>
            </a:r>
            <a:r>
              <a:rPr lang="ru-RU" sz="27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перевод</a:t>
            </a:r>
            <a:r>
              <a:rPr lang="ru-RU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7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(+)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утвердительное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(-) отрицательное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(?) вопросительное: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50435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Образец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windy/London (+)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It will be windy in London tomorrow.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Завтра в Лондоне </a:t>
            </a: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будет ветрено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       sunny/ Samara (?)</a:t>
            </a:r>
          </a:p>
          <a:p>
            <a:pPr>
              <a:buNone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 Will it be sunny in Samara tomorrow?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Завтра в Самаре будет солнечно?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cloudy/ Astrakhan (-)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cold/Murmansk (+)</a:t>
            </a:r>
          </a:p>
          <a:p>
            <a:pPr marL="457200" indent="-45720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 rainy/ Sochi (?)</a:t>
            </a:r>
          </a:p>
          <a:p>
            <a:pPr marL="457200" indent="-457200">
              <a:buAutoNum type="arabicPeriod" startAt="4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hot/Kiev (+)</a:t>
            </a:r>
          </a:p>
          <a:p>
            <a:pPr marL="457200" indent="-457200">
              <a:buAutoNum type="arabicPeriod" startAt="4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windy/ Kazan (-)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202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Future Simple</vt:lpstr>
      <vt:lpstr>Future Simple</vt:lpstr>
      <vt:lpstr>Краткие ответы</vt:lpstr>
      <vt:lpstr>Письменное задание №1. Ответь кратко, по образцу.</vt:lpstr>
      <vt:lpstr>Письменное задание №2. Задай вопрос и ответь по образцу(где цифры-это номер вопроса,  внизу города- это ответы): Образец: Will it be sunny in London ? No, it will not. It will be cloudy </vt:lpstr>
      <vt:lpstr> Письменное задание №3. Составь предложения по образцу и запиши перевод:  (+) утвердительное (-) отрицательное (?) вопросительное: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Simple</dc:title>
  <dc:creator>admin</dc:creator>
  <cp:lastModifiedBy>admin</cp:lastModifiedBy>
  <cp:revision>12</cp:revision>
  <dcterms:created xsi:type="dcterms:W3CDTF">2020-05-12T15:24:38Z</dcterms:created>
  <dcterms:modified xsi:type="dcterms:W3CDTF">2020-05-12T17:26:23Z</dcterms:modified>
</cp:coreProperties>
</file>