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78A1-F0E5-475C-82FE-E9F6BE03EC9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6257C-E904-406D-9DFA-B45AC5C10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Future Simple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ru-RU" dirty="0">
                <a:solidFill>
                  <a:schemeClr val="hlink"/>
                </a:solidFill>
              </a:rPr>
              <a:t>Будущее простое время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3300"/>
                </a:solidFill>
              </a:rPr>
              <a:t>Future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Общий вопрос.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Will </a:t>
            </a:r>
            <a:r>
              <a:rPr lang="ru-RU" dirty="0" smtClean="0"/>
              <a:t>занимает в предложении </a:t>
            </a:r>
            <a:r>
              <a:rPr lang="ru-RU" dirty="0" smtClean="0">
                <a:solidFill>
                  <a:srgbClr val="FF3300"/>
                </a:solidFill>
              </a:rPr>
              <a:t>первое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3300"/>
                </a:solidFill>
              </a:rPr>
              <a:t>место.</a:t>
            </a:r>
            <a:r>
              <a:rPr lang="ru-RU" dirty="0" smtClean="0"/>
              <a:t> </a:t>
            </a:r>
          </a:p>
          <a:p>
            <a:pPr algn="ctr">
              <a:buFont typeface="Wingdings" pitchFamily="2" charset="2"/>
              <a:buNone/>
            </a:pPr>
            <a:endParaRPr lang="ru-RU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Will </a:t>
            </a:r>
            <a:r>
              <a:rPr lang="en-US" dirty="0" smtClean="0"/>
              <a:t>we go to the shop</a:t>
            </a:r>
            <a:r>
              <a:rPr lang="ru-RU" dirty="0" smtClean="0"/>
              <a:t>? 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/>
              <a:t>Мы пойдем в магазин?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Краткие ответы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ответе 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конце.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he go to the zoo tomorrow?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Yes, he will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-No, he will not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или сокращенно</a:t>
            </a:r>
            <a:r>
              <a:rPr lang="en-US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-No, he won’t</a:t>
            </a:r>
            <a:endParaRPr lang="en-US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Will it be sunny next week?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Yes, it will                                      -No, it will not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или сокращенно</a:t>
            </a:r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-No, it won’t</a:t>
            </a:r>
            <a:endParaRPr lang="ru-RU" sz="3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Обрати внимание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рядом с каким словом стоит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этим же словом стоит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ответе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Письменное задание №1.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Ответь кратко, по образцу.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3717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2256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Письменное задание №2.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Задай вопрос и ответь по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образцу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(где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цифры-это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номер вопроса,  внизу города- это ответы):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Образец: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Will it be sunny in London ?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No, it will not. It will be cloudy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8229600" cy="30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85786" y="2786058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1.                         2.                        3.                     4.                       5.                       6.</a:t>
            </a:r>
            <a:endParaRPr lang="ru-RU" dirty="0"/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0" y="3786190"/>
            <a:ext cx="428596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2928926" y="3929066"/>
            <a:ext cx="357190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>
            <a:off x="5786446" y="3929066"/>
            <a:ext cx="500066" cy="20002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4286248" y="4143380"/>
            <a:ext cx="428628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7072330" y="3786190"/>
            <a:ext cx="500066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6215074" y="3929066"/>
            <a:ext cx="428628" cy="17859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Письменное задание №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Составь предложения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 образцу и запиши </a:t>
            </a:r>
            <a:r>
              <a:rPr lang="ru-RU" sz="27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(+)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утвердительное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(-) отрицательное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(?) вопросительное: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windy/London (+)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It will be windy in London tomorrow.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Завтра в Лондоне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будет ветрено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 sunny/ Samara (?)</a:t>
            </a: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Will it be sunny in Samara tomorrow?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Завтра в Самаре будет солнечно?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cloudy/ Astrakhan (-)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cold/Murmansk (+)</a:t>
            </a:r>
          </a:p>
          <a:p>
            <a:pPr marL="457200" indent="-4572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 rainy/ Sochi (?)</a:t>
            </a:r>
          </a:p>
          <a:p>
            <a:pPr marL="457200" indent="-457200">
              <a:buAutoNum type="arabicPeriod" startAt="4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hot/Kiev (+)</a:t>
            </a:r>
          </a:p>
          <a:p>
            <a:pPr marL="457200" indent="-457200">
              <a:buAutoNum type="arabicPeriod" startAt="4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windy/ Kazan (-)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202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Future Simple</vt:lpstr>
      <vt:lpstr>Future Simple</vt:lpstr>
      <vt:lpstr>Краткие ответы</vt:lpstr>
      <vt:lpstr>Письменное задание №1. Ответь кратко, по образцу.</vt:lpstr>
      <vt:lpstr>Письменное задание №2. Задай вопрос и ответь по образцу(где цифры-это номер вопроса,  внизу города- это ответы): Образец: Will it be sunny in London ? No, it will not. It will be cloudy </vt:lpstr>
      <vt:lpstr> Письменное задание №3. Составь предложения по образцу и запиши перевод:  (+) утвердительное (-) отрицательное (?) вопросительное: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Simple</dc:title>
  <dc:creator>admin</dc:creator>
  <cp:lastModifiedBy>admin</cp:lastModifiedBy>
  <cp:revision>12</cp:revision>
  <dcterms:created xsi:type="dcterms:W3CDTF">2020-05-12T15:24:38Z</dcterms:created>
  <dcterms:modified xsi:type="dcterms:W3CDTF">2020-05-12T17:26:23Z</dcterms:modified>
</cp:coreProperties>
</file>