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234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Изображение 3" descr="188504_o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45" y="-8255"/>
            <a:ext cx="12190095" cy="687006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7835" y="-1107122"/>
            <a:ext cx="9144000" cy="2387600"/>
          </a:xfrm>
        </p:spPr>
        <p:txBody>
          <a:bodyPr/>
          <a:p>
            <a:r>
              <a:rPr lang="ru-RU" altLang="en-US" b="1">
                <a:solidFill>
                  <a:schemeClr val="accent4">
                    <a:lumMod val="60000"/>
                    <a:lumOff val="40000"/>
                  </a:schemeClr>
                </a:solidFill>
              </a:rPr>
              <a:t>Породы кошек</a:t>
            </a:r>
            <a:endParaRPr lang="ru-RU" altLang="en-US" b="1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Изображение 3" descr="british_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6985" y="2540"/>
            <a:ext cx="12202160" cy="686308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0645" y="-247650"/>
            <a:ext cx="10515600" cy="1397000"/>
          </a:xfrm>
        </p:spPr>
        <p:txBody>
          <a:bodyPr/>
          <a:p>
            <a:r>
              <a:rPr lang="ru-RU" altLang="en-US"/>
              <a:t>Короткошерстный Британец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362700" y="1702435"/>
            <a:ext cx="10515600" cy="4351338"/>
          </a:xfrm>
        </p:spPr>
        <p:txBody>
          <a:bodyPr/>
          <a:p>
            <a:pPr marL="0" indent="0">
              <a:buNone/>
            </a:pPr>
            <a:r>
              <a:rPr lang="ru-RU" altLang="en-US"/>
              <a:t>Эта порода известна почти всем кто </a:t>
            </a:r>
            <a:endParaRPr lang="ru-RU" altLang="en-US"/>
          </a:p>
          <a:p>
            <a:pPr marL="0" indent="0">
              <a:buNone/>
            </a:pPr>
            <a:r>
              <a:rPr lang="ru-RU" altLang="en-US"/>
              <a:t>не терпит шумливых кошаток.</a:t>
            </a:r>
            <a:endParaRPr lang="ru-RU" altLang="en-US"/>
          </a:p>
          <a:p>
            <a:pPr marL="0" indent="0">
              <a:buNone/>
            </a:pPr>
            <a:endParaRPr lang="ru-RU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Изображение 3" descr="C:\Users\я\Desktop\image.jpgimage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-2700020" y="-23495"/>
            <a:ext cx="14909165" cy="725868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37485" y="-287020"/>
            <a:ext cx="10515600" cy="1325563"/>
          </a:xfrm>
        </p:spPr>
        <p:txBody>
          <a:bodyPr/>
          <a:p>
            <a:r>
              <a:rPr lang="ru-RU" altLang="en-US">
                <a:solidFill>
                  <a:schemeClr val="accent2">
                    <a:lumMod val="75000"/>
                  </a:schemeClr>
                </a:solidFill>
              </a:rPr>
              <a:t>Йоркская шоколадная кошка</a:t>
            </a:r>
            <a:endParaRPr lang="ru-RU" alt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5769610" y="875665"/>
            <a:ext cx="10515600" cy="4351338"/>
          </a:xfrm>
        </p:spPr>
        <p:txBody>
          <a:bodyPr/>
          <a:p>
            <a:pPr marL="0" indent="0">
              <a:buNone/>
            </a:pPr>
            <a:r>
              <a:rPr lang="ru-RU" altLang="en-US"/>
              <a:t>У этой породы два изысканных </a:t>
            </a:r>
            <a:endParaRPr lang="ru-RU" altLang="en-US"/>
          </a:p>
          <a:p>
            <a:pPr marL="0" indent="0">
              <a:buNone/>
            </a:pPr>
            <a:r>
              <a:rPr lang="ru-RU" altLang="en-US"/>
              <a:t>шеколадных окраса: темный и молочный</a:t>
            </a:r>
            <a:endParaRPr lang="ru-RU" altLang="en-US"/>
          </a:p>
          <a:p>
            <a:pPr marL="0" indent="0">
              <a:buNone/>
            </a:pPr>
            <a:endParaRPr lang="ru-RU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Изображение 3" descr="munchkin.jpg.pagespeed.ce.gIlJBZP4NC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58795" y="838200"/>
            <a:ext cx="9135745" cy="603440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0005" y="-144145"/>
            <a:ext cx="10515600" cy="1325563"/>
          </a:xfrm>
        </p:spPr>
        <p:txBody>
          <a:bodyPr>
            <a:normAutofit/>
          </a:bodyPr>
          <a:p>
            <a:r>
              <a:rPr lang="ru-RU" altLang="en-US"/>
              <a:t>Манчкин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133985" y="1121410"/>
            <a:ext cx="10515600" cy="4351338"/>
          </a:xfrm>
        </p:spPr>
        <p:txBody>
          <a:bodyPr/>
          <a:p>
            <a:pPr marL="0" indent="0">
              <a:buNone/>
            </a:pPr>
            <a:r>
              <a:rPr lang="ru-RU" altLang="en-US"/>
              <a:t>Самая обычная кошка с короткиминогами, </a:t>
            </a:r>
            <a:endParaRPr lang="ru-RU" altLang="en-US"/>
          </a:p>
          <a:p>
            <a:pPr marL="0" indent="0">
              <a:buNone/>
            </a:pPr>
            <a:r>
              <a:rPr lang="ru-RU" altLang="en-US"/>
              <a:t>елку поставь чуть выше и она не дотянется.</a:t>
            </a:r>
            <a:endParaRPr lang="ru-RU" altLang="en-US"/>
          </a:p>
          <a:p>
            <a:pPr marL="0" indent="0">
              <a:buNone/>
            </a:pPr>
            <a:endParaRPr lang="ru-RU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91660" y="344805"/>
            <a:ext cx="10515600" cy="1325563"/>
          </a:xfrm>
        </p:spPr>
        <p:txBody>
          <a:bodyPr/>
          <a:p>
            <a:r>
              <a:rPr lang="ru-RU" altLang="en-US"/>
              <a:t>Досвидули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4084955" y="1692910"/>
            <a:ext cx="10515600" cy="4351338"/>
          </a:xfrm>
        </p:spPr>
        <p:txBody>
          <a:bodyPr/>
          <a:p>
            <a:pPr marL="0" indent="0">
              <a:buNone/>
            </a:pPr>
            <a:r>
              <a:rPr lang="en-US" altLang="ru-RU"/>
              <a:t>         </a:t>
            </a:r>
            <a:r>
              <a:rPr lang="ru-RU" altLang="en-US"/>
              <a:t>На этом все</a:t>
            </a:r>
            <a:endParaRPr lang="ru-RU" altLang="en-US"/>
          </a:p>
          <a:p>
            <a:pPr marL="0" indent="0">
              <a:buNone/>
            </a:pPr>
            <a:endParaRPr lang="ru-RU" altLang="en-US"/>
          </a:p>
          <a:p>
            <a:pPr marL="0" indent="0">
              <a:buNone/>
            </a:pPr>
            <a:endParaRPr lang="ru-RU" altLang="en-US"/>
          </a:p>
          <a:p>
            <a:pPr marL="0" indent="0">
              <a:buNone/>
            </a:pPr>
            <a:endParaRPr lang="ru-RU" altLang="en-US"/>
          </a:p>
          <a:p>
            <a:pPr marL="0" indent="0">
              <a:buNone/>
            </a:pPr>
            <a:endParaRPr lang="ru-RU" altLang="en-US"/>
          </a:p>
          <a:p>
            <a:pPr marL="0" indent="0">
              <a:buNone/>
            </a:pPr>
            <a:endParaRPr lang="ru-RU" altLang="en-US"/>
          </a:p>
          <a:p>
            <a:pPr marL="0" indent="0">
              <a:buNone/>
            </a:pPr>
            <a:r>
              <a:rPr lang="ru-RU" altLang="en-US"/>
              <a:t>           ©</a:t>
            </a:r>
            <a:r>
              <a:rPr lang="en-US" altLang="ru-RU"/>
              <a:t>Mydric </a:t>
            </a:r>
            <a:endParaRPr lang="en-US" altLang="ru-RU"/>
          </a:p>
          <a:p>
            <a:pPr marL="0" indent="0">
              <a:buNone/>
            </a:pPr>
            <a:r>
              <a:rPr lang="en-US" altLang="ru-RU"/>
              <a:t>             Znanija</a:t>
            </a:r>
            <a:endParaRPr lang="en-US" alt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344</Words>
  <Application>WPS Presentation</Application>
  <PresentationFormat>Широкоэкранный</PresentationFormat>
  <Paragraphs>31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Породы кошек</dc:title>
  <dc:creator>я</dc:creator>
  <cp:lastModifiedBy>я</cp:lastModifiedBy>
  <cp:revision>1</cp:revision>
  <dcterms:created xsi:type="dcterms:W3CDTF">2019-02-25T10:15:55Z</dcterms:created>
  <dcterms:modified xsi:type="dcterms:W3CDTF">2019-02-25T10:15:55Z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1049-10.1.0.5552</vt:lpwstr>
  </property>
</Properties>
</file>