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Newspapers 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  <a:endParaRPr lang="ru-RU" sz="66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ara-Delevingne-Vogue-UK-March-201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4417">
            <a:off x="322544" y="3562795"/>
            <a:ext cx="2351811" cy="3139836"/>
          </a:xfrm>
          <a:prstGeom prst="rect">
            <a:avLst/>
          </a:prstGeom>
        </p:spPr>
      </p:pic>
      <p:pic>
        <p:nvPicPr>
          <p:cNvPr id="6" name="Рисунок 5" descr="hotenglish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535">
            <a:off x="3098035" y="2828051"/>
            <a:ext cx="2423643" cy="3473889"/>
          </a:xfrm>
          <a:prstGeom prst="rect">
            <a:avLst/>
          </a:prstGeom>
        </p:spPr>
      </p:pic>
      <p:pic>
        <p:nvPicPr>
          <p:cNvPr id="7" name="Рисунок 6" descr="536d260b9b891a5317fccb309753ff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3271">
            <a:off x="5881561" y="3094505"/>
            <a:ext cx="2331718" cy="335982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596" y="335756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Thank you </a:t>
            </a:r>
            <a:br>
              <a:rPr lang="en-US" sz="8000" dirty="0" smtClean="0"/>
            </a:br>
            <a:r>
              <a:rPr lang="en-US" sz="8000" dirty="0" smtClean="0"/>
              <a:t>for your attention!</a:t>
            </a:r>
            <a:endParaRPr lang="ru-RU" sz="80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most popular newspapers </a:t>
            </a:r>
            <a:r>
              <a:rPr lang="en-US" dirty="0" smtClean="0"/>
              <a:t>in Great </a:t>
            </a:r>
            <a:r>
              <a:rPr lang="en-US" dirty="0" smtClean="0"/>
              <a:t>Britain</a:t>
            </a:r>
            <a:r>
              <a:rPr lang="en-US" dirty="0" smtClean="0"/>
              <a:t> </a:t>
            </a:r>
            <a:r>
              <a:rPr lang="en-US" dirty="0" smtClean="0"/>
              <a:t>are: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of the </a:t>
            </a:r>
            <a:r>
              <a:rPr lang="en-US" dirty="0" smtClean="0"/>
              <a:t>World</a:t>
            </a:r>
            <a:endParaRPr lang="en-US" dirty="0" smtClean="0"/>
          </a:p>
          <a:p>
            <a:r>
              <a:rPr lang="en-US" dirty="0" smtClean="0"/>
              <a:t>The Sun</a:t>
            </a:r>
          </a:p>
          <a:p>
            <a:r>
              <a:rPr lang="en-US" dirty="0" smtClean="0"/>
              <a:t>Daily Mail</a:t>
            </a:r>
          </a:p>
          <a:p>
            <a:r>
              <a:rPr lang="en-US" dirty="0" smtClean="0"/>
              <a:t>Mirror</a:t>
            </a:r>
          </a:p>
          <a:p>
            <a:r>
              <a:rPr lang="en-US" dirty="0" smtClean="0"/>
              <a:t>The Lancet</a:t>
            </a:r>
          </a:p>
          <a:p>
            <a:r>
              <a:rPr lang="en-US" dirty="0" smtClean="0"/>
              <a:t>Nature</a:t>
            </a:r>
            <a:endParaRPr lang="ru-RU" dirty="0"/>
          </a:p>
        </p:txBody>
      </p:sp>
      <p:pic>
        <p:nvPicPr>
          <p:cNvPr id="4" name="Рисунок 3" descr="The-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571744"/>
            <a:ext cx="6143636" cy="307181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789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“News of the world”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7239000" cy="1022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The newspaper has a large circulation – about 4,4 millions  copies.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4" name="Рисунок 3" descr="news of the 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643182"/>
            <a:ext cx="6048672" cy="3672407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6652"/>
            <a:ext cx="7242048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“the Sun” </a:t>
            </a:r>
            <a:r>
              <a:rPr lang="en-US" dirty="0" smtClean="0"/>
              <a:t>– daily newspaper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3" y="944737"/>
            <a:ext cx="7296811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It’s circulation is more than 4 millions copies.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6" name="Содержимое 5" descr="su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3558" y="1700809"/>
            <a:ext cx="3520017" cy="2673014"/>
          </a:xfrm>
        </p:spPr>
      </p:pic>
      <p:pic>
        <p:nvPicPr>
          <p:cNvPr id="7" name="Рисунок 6" descr="the_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91018"/>
            <a:ext cx="3336032" cy="257175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“Daily mail”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541" y="674694"/>
            <a:ext cx="7239000" cy="7394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It’s circulation is more than 2 millions copies.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4" name="Рисунок 3" descr="daily 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64" y="1430790"/>
            <a:ext cx="6816757" cy="4914545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“Mirror </a:t>
            </a:r>
            <a:r>
              <a:rPr lang="en-US" b="1" dirty="0" smtClean="0"/>
              <a:t>– daily newspaper”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7394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It’s circulation is more than 2 millions copies.</a:t>
            </a:r>
            <a:endParaRPr lang="ru-RU" dirty="0" smtClean="0">
              <a:cs typeface="Aharoni" pitchFamily="2" charset="-79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92"/>
            <a:ext cx="7636933" cy="4209083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1" y="458670"/>
            <a:ext cx="7242048" cy="23988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There </a:t>
            </a:r>
            <a:r>
              <a:rPr lang="en-US" dirty="0" smtClean="0"/>
              <a:t>are a lot of newspapers devoted to </a:t>
            </a:r>
            <a:r>
              <a:rPr lang="en-US" i="1" dirty="0" smtClean="0"/>
              <a:t>art and cultural life </a:t>
            </a:r>
            <a:r>
              <a:rPr lang="en-US" dirty="0" smtClean="0"/>
              <a:t>in England. </a:t>
            </a:r>
            <a:endParaRPr lang="ru-RU" dirty="0"/>
          </a:p>
        </p:txBody>
      </p:sp>
      <p:pic>
        <p:nvPicPr>
          <p:cNvPr id="7" name="Содержимое 6" descr="natur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3071810"/>
            <a:ext cx="3183599" cy="2907674"/>
          </a:xfrm>
        </p:spPr>
      </p:pic>
      <p:pic>
        <p:nvPicPr>
          <p:cNvPr id="8" name="Содержимое 7" descr="the  lance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3571876"/>
            <a:ext cx="3520017" cy="2727773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40" y="0"/>
            <a:ext cx="8200425" cy="1857364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dirty="0" smtClean="0"/>
              <a:t>P</a:t>
            </a:r>
            <a:r>
              <a:rPr lang="en-US" sz="4000" dirty="0" smtClean="0"/>
              <a:t>olitical </a:t>
            </a:r>
            <a:r>
              <a:rPr lang="en-US" sz="4000" dirty="0" smtClean="0"/>
              <a:t>and economic magazines of England</a:t>
            </a:r>
            <a:endParaRPr lang="ru-RU" sz="4000" dirty="0"/>
          </a:p>
        </p:txBody>
      </p:sp>
      <p:pic>
        <p:nvPicPr>
          <p:cNvPr id="7" name="Содержимое 6" descr="statesma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17" y="2402886"/>
            <a:ext cx="3520017" cy="2646294"/>
          </a:xfrm>
        </p:spPr>
      </p:pic>
      <p:pic>
        <p:nvPicPr>
          <p:cNvPr id="8" name="Содержимое 7" descr="economi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158" y="2514600"/>
            <a:ext cx="2747509" cy="3846513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newspapers in Britain: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newspapers</a:t>
            </a:r>
          </a:p>
          <a:p>
            <a:r>
              <a:rPr lang="en-US" dirty="0" smtClean="0"/>
              <a:t>National newspapers</a:t>
            </a:r>
            <a:endParaRPr lang="ru-RU" dirty="0" smtClean="0"/>
          </a:p>
          <a:p>
            <a:r>
              <a:rPr lang="en-US" dirty="0" smtClean="0"/>
              <a:t>Quality papers(</a:t>
            </a:r>
            <a:r>
              <a:rPr lang="en-US" i="1" dirty="0" smtClean="0"/>
              <a:t>The Times, Daily Telegraph, The Guardian, Financial Times, The Independent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Tabloids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Sundays newspapers(</a:t>
            </a:r>
            <a:r>
              <a:rPr lang="en-US" i="1" dirty="0" smtClean="0"/>
              <a:t>Observer, Sunday Times, Sunday Telegraph, News of the World, Sunday Express, Sunday Mirror, Mail on Sunday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Local newspapers</a:t>
            </a:r>
            <a:endParaRPr lang="ru-RU" dirty="0" smtClean="0"/>
          </a:p>
          <a:p>
            <a:r>
              <a:rPr lang="en-US" dirty="0" smtClean="0"/>
              <a:t>Popular newspapers (</a:t>
            </a:r>
            <a:r>
              <a:rPr lang="en-US" i="1" dirty="0" smtClean="0"/>
              <a:t>Daily Express, Daily mail, Daily Mirror, Daily Star, The Sun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172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Types of Newspapers in Great Britain</vt:lpstr>
      <vt:lpstr>The most popular newspapers in Great Britain are:</vt:lpstr>
      <vt:lpstr>     “News of the world”</vt:lpstr>
      <vt:lpstr>“the Sun” – daily newspaper</vt:lpstr>
      <vt:lpstr>“Daily mail” </vt:lpstr>
      <vt:lpstr>“Mirror – daily newspaper”</vt:lpstr>
      <vt:lpstr>There are a lot of newspapers devoted to art and cultural life in England. </vt:lpstr>
      <vt:lpstr>  Political and economic magazines of England</vt:lpstr>
      <vt:lpstr>Types of newspapers in Britain:</vt:lpstr>
      <vt:lpstr>Thank you 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Александра</cp:lastModifiedBy>
  <cp:revision>43</cp:revision>
  <dcterms:created xsi:type="dcterms:W3CDTF">2016-01-10T18:41:17Z</dcterms:created>
  <dcterms:modified xsi:type="dcterms:W3CDTF">2018-01-04T20:29:14Z</dcterms:modified>
</cp:coreProperties>
</file>