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491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166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62810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351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1635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99010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5805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6924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3572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70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2889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393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448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2534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79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276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15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6DA1C33-6585-4FC2-A204-60671C467452}" type="datetimeFigureOut">
              <a:rPr lang="ru-RU" smtClean="0"/>
              <a:t>13.02.2022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975D6EE-25CF-44EC-B6B8-B175008D8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435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/>
              <a:t>Практика лексических и грамматических навыков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5 класс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629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14</a:t>
            </a:r>
            <a:r>
              <a:rPr lang="en-US" baseline="30000" dirty="0" smtClean="0"/>
              <a:t>th</a:t>
            </a:r>
            <a:r>
              <a:rPr lang="en-US" dirty="0" smtClean="0"/>
              <a:t> of February.</a:t>
            </a:r>
            <a:br>
              <a:rPr lang="en-US" dirty="0" smtClean="0"/>
            </a:br>
            <a:r>
              <a:rPr lang="en-US" dirty="0" smtClean="0"/>
              <a:t>Classwork.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02345" y="2515321"/>
            <a:ext cx="6858000" cy="476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221" y="2991571"/>
            <a:ext cx="8858250" cy="1762125"/>
          </a:xfrm>
          <a:prstGeom prst="rect">
            <a:avLst/>
          </a:prstGeom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4741548"/>
              </p:ext>
            </p:extLst>
          </p:nvPr>
        </p:nvGraphicFramePr>
        <p:xfrm>
          <a:off x="1838036" y="4949921"/>
          <a:ext cx="85805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5146">
                  <a:extLst>
                    <a:ext uri="{9D8B030D-6E8A-4147-A177-3AD203B41FA5}">
                      <a16:colId xmlns:a16="http://schemas.microsoft.com/office/drawing/2014/main" val="369509009"/>
                    </a:ext>
                  </a:extLst>
                </a:gridCol>
                <a:gridCol w="2145146">
                  <a:extLst>
                    <a:ext uri="{9D8B030D-6E8A-4147-A177-3AD203B41FA5}">
                      <a16:colId xmlns:a16="http://schemas.microsoft.com/office/drawing/2014/main" val="3129840236"/>
                    </a:ext>
                  </a:extLst>
                </a:gridCol>
                <a:gridCol w="2145146">
                  <a:extLst>
                    <a:ext uri="{9D8B030D-6E8A-4147-A177-3AD203B41FA5}">
                      <a16:colId xmlns:a16="http://schemas.microsoft.com/office/drawing/2014/main" val="2868755324"/>
                    </a:ext>
                  </a:extLst>
                </a:gridCol>
                <a:gridCol w="2145146">
                  <a:extLst>
                    <a:ext uri="{9D8B030D-6E8A-4147-A177-3AD203B41FA5}">
                      <a16:colId xmlns:a16="http://schemas.microsoft.com/office/drawing/2014/main" val="36773460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Pets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Jobs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Places to Visit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Hobbies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3155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822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945" y="1096768"/>
            <a:ext cx="9134764" cy="1147668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3626"/>
          <a:stretch/>
        </p:blipFill>
        <p:spPr>
          <a:xfrm>
            <a:off x="1560945" y="2557463"/>
            <a:ext cx="9245600" cy="3436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97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09" y="1293092"/>
            <a:ext cx="9998364" cy="21907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9663" y="806642"/>
            <a:ext cx="4412671" cy="4864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Задание 1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35016" y="1393681"/>
            <a:ext cx="8321964" cy="4536064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030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909" y="1293092"/>
            <a:ext cx="9998364" cy="219075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9663" y="806642"/>
            <a:ext cx="4412671" cy="4864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Задание 2</a:t>
            </a: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4583" y="1450109"/>
            <a:ext cx="8705561" cy="4470399"/>
          </a:xfrm>
          <a:prstGeom prst="rect">
            <a:avLst/>
          </a:prstGeom>
          <a:ln w="38100" cap="sq">
            <a:solidFill>
              <a:schemeClr val="accent1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963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</TotalTime>
  <Words>25</Words>
  <Application>Microsoft Office PowerPoint</Application>
  <PresentationFormat>Широкоэкранный</PresentationFormat>
  <Paragraphs>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8" baseType="lpstr">
      <vt:lpstr>Arial</vt:lpstr>
      <vt:lpstr>Garamond</vt:lpstr>
      <vt:lpstr>Натуральные материалы</vt:lpstr>
      <vt:lpstr>Практика лексических и грамматических навыков</vt:lpstr>
      <vt:lpstr>The 14th of February. Classwork. </vt:lpstr>
      <vt:lpstr>Презентация PowerPoint</vt:lpstr>
      <vt:lpstr>Задание 1</vt:lpstr>
      <vt:lpstr>Задание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Практика лексических и грамматических навыков</dc:title>
  <dc:creator>Анастасия</dc:creator>
  <cp:lastModifiedBy>Анастасия</cp:lastModifiedBy>
  <cp:revision>2</cp:revision>
  <dcterms:created xsi:type="dcterms:W3CDTF">2022-02-13T16:16:02Z</dcterms:created>
  <dcterms:modified xsi:type="dcterms:W3CDTF">2022-02-13T16:27:21Z</dcterms:modified>
</cp:coreProperties>
</file>