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210BD-95D6-41A2-9537-10F14034EA44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62238-0561-4B7B-8105-F446CBFD1E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179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210BD-95D6-41A2-9537-10F14034EA44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62238-0561-4B7B-8105-F446CBFD1E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055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210BD-95D6-41A2-9537-10F14034EA44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62238-0561-4B7B-8105-F446CBFD1E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229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210BD-95D6-41A2-9537-10F14034EA44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62238-0561-4B7B-8105-F446CBFD1E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12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210BD-95D6-41A2-9537-10F14034EA44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62238-0561-4B7B-8105-F446CBFD1E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637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210BD-95D6-41A2-9537-10F14034EA44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62238-0561-4B7B-8105-F446CBFD1E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18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210BD-95D6-41A2-9537-10F14034EA44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62238-0561-4B7B-8105-F446CBFD1E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326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210BD-95D6-41A2-9537-10F14034EA44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62238-0561-4B7B-8105-F446CBFD1E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808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210BD-95D6-41A2-9537-10F14034EA44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62238-0561-4B7B-8105-F446CBFD1E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628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210BD-95D6-41A2-9537-10F14034EA44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62238-0561-4B7B-8105-F446CBFD1E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761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210BD-95D6-41A2-9537-10F14034EA44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62238-0561-4B7B-8105-F446CBFD1E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35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210BD-95D6-41A2-9537-10F14034EA44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062238-0561-4B7B-8105-F446CBFD1E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578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9772" y="577194"/>
            <a:ext cx="6208103" cy="546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4589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</dc:creator>
  <cp:lastModifiedBy>Elena</cp:lastModifiedBy>
  <cp:revision>1</cp:revision>
  <dcterms:created xsi:type="dcterms:W3CDTF">2020-04-29T21:38:54Z</dcterms:created>
  <dcterms:modified xsi:type="dcterms:W3CDTF">2020-04-29T21:39:14Z</dcterms:modified>
</cp:coreProperties>
</file>