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6" r:id="rId6"/>
    <p:sldId id="262" r:id="rId7"/>
    <p:sldId id="263" r:id="rId8"/>
    <p:sldId id="264" r:id="rId9"/>
    <p:sldId id="266" r:id="rId10"/>
    <p:sldId id="270" r:id="rId11"/>
    <p:sldId id="271" r:id="rId12"/>
    <p:sldId id="272" r:id="rId13"/>
    <p:sldId id="274" r:id="rId14"/>
    <p:sldId id="273" r:id="rId15"/>
    <p:sldId id="267" r:id="rId16"/>
    <p:sldId id="268" r:id="rId17"/>
    <p:sldId id="269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489FD7-24B4-46A3-B3A0-2A46C395D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5BDE-BE23-4C63-9870-A0C1B6ACEE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99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4E4C-311C-472B-960F-B945880F2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44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AA5F-E7D8-44AA-9A30-0AA28DCB5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36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4ECE-17F5-49A5-B865-A3D874ADD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168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40C0-7461-4BC6-A446-67F54501F5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421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55C6-401E-4FEA-9F17-EE103BCAC2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2233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4865-9AB9-4906-A14F-8A56B7101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686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7E32-9502-42AB-ADF3-253BB3F3F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36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DBA4-7E35-4010-8224-0F2267D14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79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F6F2F-E9CD-4A55-AC39-1D7E1C6C2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06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6C89-D1CD-47D3-AE06-C32FD520A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63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"Эколого-валеологическое образование"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C4CBBE9-F484-4F9A-A222-90A8EBD8C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71688" y="6000750"/>
            <a:ext cx="5429250" cy="720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5500688"/>
            <a:ext cx="6400800" cy="5715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Для учащихся 4 класс</a:t>
            </a:r>
          </a:p>
        </p:txBody>
      </p:sp>
      <p:pic>
        <p:nvPicPr>
          <p:cNvPr id="3076" name="Picture 8" descr="http://vamotkrytka.ru/_ph/25/2/9525633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286000" cy="272891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1604" y="28572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Закаливание </a:t>
            </a:r>
          </a:p>
          <a:p>
            <a:pPr algn="ctr" eaLnBrk="1" hangingPunct="1">
              <a:defRPr/>
            </a:pPr>
            <a:r>
              <a:rPr lang="ru-RU" sz="6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и здоровье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FF"/>
                </a:solidFill>
              </a:rPr>
              <a:t>Основные методы закаливания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1. Закаливание воздухом: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	а) прогулки на воздухе,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	б) воздушные ванны,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2. Закаливание солнцем.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3. Закаливание водой: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	а) обтирание,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	б) обливание,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	в) душ,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	г) закаливание в парной.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6635750" cy="141763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FF"/>
                </a:solidFill>
              </a:rPr>
              <a:t>Закаливание воздухом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24175"/>
            <a:ext cx="2581275" cy="2154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412875"/>
            <a:ext cx="2808287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E9F6"/>
              </a:clrFrom>
              <a:clrTo>
                <a:srgbClr val="E1E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2"/>
            <a:ext cx="2015328" cy="2097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412875"/>
            <a:ext cx="2863850" cy="1944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149725"/>
            <a:ext cx="3024188" cy="208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429000"/>
            <a:ext cx="2649550" cy="3197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7200900" cy="1417638"/>
          </a:xfrm>
        </p:spPr>
        <p:txBody>
          <a:bodyPr/>
          <a:lstStyle/>
          <a:p>
            <a:pPr eaLnBrk="1" hangingPunct="1"/>
            <a:r>
              <a:rPr lang="ru-RU" altLang="ru-RU" smtClean="0"/>
              <a:t>   </a:t>
            </a:r>
            <a:r>
              <a:rPr lang="ru-RU" altLang="ru-RU" smtClean="0">
                <a:solidFill>
                  <a:srgbClr val="0000FF"/>
                </a:solidFill>
              </a:rPr>
              <a:t>Закаливание солнцем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142984"/>
            <a:ext cx="2655887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56"/>
            <a:ext cx="2955925" cy="229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89138"/>
            <a:ext cx="3024188" cy="2160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016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571612"/>
            <a:ext cx="2808288" cy="201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292600"/>
            <a:ext cx="3024188" cy="2076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714752"/>
            <a:ext cx="2952750" cy="223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15888"/>
            <a:ext cx="8229600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88237" cy="141763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FF"/>
                </a:solidFill>
              </a:rPr>
              <a:t>Закаливание водой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876550" cy="1938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7176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92600"/>
            <a:ext cx="2952750" cy="2087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2060575"/>
            <a:ext cx="2697163" cy="19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857364"/>
            <a:ext cx="3163185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221163"/>
            <a:ext cx="2881312" cy="201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393" name="Picture 13" descr="http://www.gifplaatjes.nl/files/gifs-mensen/mannen/gifs-mensen-mannen-11025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14813"/>
            <a:ext cx="1543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5792788"/>
          </a:xfrm>
        </p:spPr>
        <p:txBody>
          <a:bodyPr/>
          <a:lstStyle/>
          <a:p>
            <a:pPr eaLnBrk="1" hangingPunct="1"/>
            <a:r>
              <a:rPr lang="ru-RU" altLang="ru-RU" smtClean="0"/>
              <a:t>Еще одним действенным закаливающим средством является контрастный душ. Хорошо действует он и как стимулятор нервной системы, снимая утомление и повышая работоспособность.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997200"/>
            <a:ext cx="31686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852738"/>
            <a:ext cx="2973387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429125"/>
            <a:ext cx="3217862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5865813"/>
          </a:xfrm>
        </p:spPr>
        <p:txBody>
          <a:bodyPr/>
          <a:lstStyle/>
          <a:p>
            <a:pPr eaLnBrk="1" hangingPunct="1"/>
            <a:r>
              <a:rPr lang="ru-RU" altLang="ru-RU" smtClean="0"/>
              <a:t>Закаливание - мощное оздоровительное средство. Оно позволяет избежать многих болезней, продлить жизнь на долгие годы, сохранить высокую работоспособность.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5400"/>
            <a:ext cx="27368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2345772" cy="3016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52" y="2852738"/>
            <a:ext cx="2514762" cy="321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965825"/>
          </a:xfrm>
        </p:spPr>
        <p:txBody>
          <a:bodyPr/>
          <a:lstStyle/>
          <a:p>
            <a:pPr eaLnBrk="1" hangingPunct="1"/>
            <a:r>
              <a:rPr lang="ru-RU" altLang="ru-RU" smtClean="0"/>
              <a:t>Закаливание оказывает общеукрепляющее действие на организм, повышает тонус нервной системы, улучшает кровообращение, нормализует обмен веществ.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2881617" cy="237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2159000" cy="287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00372"/>
            <a:ext cx="2305050" cy="288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eaLnBrk="1" hangingPunct="1"/>
            <a:r>
              <a:rPr lang="ru-RU" altLang="ru-RU" sz="6600" smtClean="0">
                <a:solidFill>
                  <a:srgbClr val="0000FF"/>
                </a:solidFill>
              </a:rPr>
              <a:t>БУДЬ ЗДОРОВ!</a:t>
            </a:r>
          </a:p>
        </p:txBody>
      </p:sp>
      <p:pic>
        <p:nvPicPr>
          <p:cNvPr id="20484" name="Picture 4" descr="https://1.bp.blogspot.com/-qldPwSfNqjA/VzCz5c6UgzI/AAAAAAAAK_g/mDjNHZr4mkwC0xpGhBCavjFEA27GtHK9gCLcB/s1600/zakali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428868"/>
            <a:ext cx="4857744" cy="364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/>
            <a:r>
              <a:rPr lang="ru-RU" altLang="ru-RU" smtClean="0"/>
              <a:t>Давно известно, что здоровье человека на 10-20% зависит от наследственности, 10-20% - от состояния окружающей среды, 8-12% - от уровня здравоохранения и 50-70% - от образа жизни.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392612" cy="2951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57563"/>
            <a:ext cx="3743325" cy="2652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925"/>
            <a:ext cx="856932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eaLnBrk="1" hangingPunct="1"/>
            <a:r>
              <a:rPr lang="ru-RU" altLang="ru-RU" smtClean="0"/>
              <a:t>Закаливание - обязательный элемент физического воспитания, особенно важный для молодежи, так как имеет большое значение для укрепления здоровья, увеличения работоспособности, улучшения самочувствия, настроения и бодрости.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38" y="3857625"/>
            <a:ext cx="4494212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FF"/>
                </a:solidFill>
              </a:rPr>
              <a:t>Регулярное закаливание обеспечивает: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Увеличение способностей к восприятию и запоминанию.</a:t>
            </a:r>
          </a:p>
          <a:p>
            <a:pPr eaLnBrk="1" hangingPunct="1"/>
            <a:r>
              <a:rPr lang="ru-RU" altLang="ru-RU" smtClean="0"/>
              <a:t> Укрепление силы воли.</a:t>
            </a:r>
          </a:p>
          <a:p>
            <a:pPr eaLnBrk="1" hangingPunct="1"/>
            <a:r>
              <a:rPr lang="ru-RU" altLang="ru-RU" smtClean="0"/>
              <a:t> Активную физиологическую деятельность и здоровую жизнь.</a:t>
            </a:r>
          </a:p>
          <a:p>
            <a:pPr eaLnBrk="1" hangingPunct="1"/>
            <a:r>
              <a:rPr lang="ru-RU" altLang="ru-RU" smtClean="0"/>
              <a:t> Замедление процесса старения.</a:t>
            </a:r>
          </a:p>
          <a:p>
            <a:pPr eaLnBrk="1" hangingPunct="1"/>
            <a:r>
              <a:rPr lang="ru-RU" altLang="ru-RU" smtClean="0"/>
              <a:t> Продление срока активной жизни на 20-25 %.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ru-RU" altLang="ru-RU" smtClean="0"/>
              <a:t>Широко известны различные способы закаливания - от воздушных ванн до обливания холодной водой.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670487" cy="3865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0"/>
            <a:ext cx="8229600" cy="5865813"/>
          </a:xfrm>
        </p:spPr>
        <p:txBody>
          <a:bodyPr/>
          <a:lstStyle/>
          <a:p>
            <a:pPr eaLnBrk="1" hangingPunct="1"/>
            <a:r>
              <a:rPr lang="ru-RU" altLang="ru-RU" smtClean="0"/>
              <a:t>С незапамятных времен известно, что ходьба босиком - замечательное закаливающее средство.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14818"/>
            <a:ext cx="3097213" cy="223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2159000" cy="2808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2663825" cy="158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773238"/>
            <a:ext cx="1944687" cy="2303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581525"/>
            <a:ext cx="3024188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547813" y="2997200"/>
            <a:ext cx="128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 снегу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3643313" y="6143625"/>
            <a:ext cx="161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По камням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857250" y="6092825"/>
            <a:ext cx="1601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 траве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286125" y="3643313"/>
            <a:ext cx="171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 земле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235825" y="6237288"/>
            <a:ext cx="182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</a:rPr>
              <a:t>По асфальту</a:t>
            </a: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484313"/>
            <a:ext cx="2806700" cy="187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7429500" y="1643063"/>
            <a:ext cx="130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По песку</a:t>
            </a: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2643182"/>
            <a:ext cx="3000399" cy="210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5715000" y="40005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По воде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ru-RU" altLang="ru-RU" smtClean="0"/>
              <a:t>Зимнее плавание - высшая форма закаливания. Чтобы ее достичь, человек должен пройти все ступени закаливания.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3159125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16113"/>
            <a:ext cx="3313113" cy="2220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357694"/>
            <a:ext cx="3095625" cy="230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6911975" cy="71438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FF"/>
                </a:solidFill>
              </a:rPr>
              <a:t>Основные принципы </a:t>
            </a:r>
            <a:br>
              <a:rPr lang="ru-RU" altLang="ru-RU" sz="4000" smtClean="0">
                <a:solidFill>
                  <a:srgbClr val="0000FF"/>
                </a:solidFill>
              </a:rPr>
            </a:br>
            <a:r>
              <a:rPr lang="ru-RU" altLang="ru-RU" sz="4000" smtClean="0">
                <a:solidFill>
                  <a:srgbClr val="0000FF"/>
                </a:solidFill>
              </a:rPr>
              <a:t>закаливания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8435975" cy="3662362"/>
          </a:xfrm>
        </p:spPr>
        <p:txBody>
          <a:bodyPr/>
          <a:lstStyle/>
          <a:p>
            <a:pPr eaLnBrk="1" hangingPunct="1"/>
            <a:r>
              <a:rPr lang="ru-RU" altLang="ru-RU" smtClean="0"/>
              <a:t>систематичность и последовательность; </a:t>
            </a:r>
          </a:p>
          <a:p>
            <a:pPr eaLnBrk="1" hangingPunct="1"/>
            <a:r>
              <a:rPr lang="ru-RU" altLang="ru-RU" smtClean="0"/>
              <a:t>постепенность увеличения силы раздражающего воздействия.</a:t>
            </a:r>
          </a:p>
          <a:p>
            <a:pPr eaLnBrk="1" hangingPunct="1"/>
            <a:r>
              <a:rPr lang="ru-RU" altLang="ru-RU" smtClean="0"/>
              <a:t>учет индивидуальных особенностей;</a:t>
            </a:r>
          </a:p>
          <a:p>
            <a:pPr eaLnBrk="1" hangingPunct="1"/>
            <a:r>
              <a:rPr lang="ru-RU" altLang="ru-RU" smtClean="0"/>
              <a:t>комплексность воздействия природных факторов.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88912"/>
            <a:ext cx="2200260" cy="2351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ила закаливан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правила закаливания [Режим совместимости]" id="{3BC3DE07-1868-44B6-9BB9-4B4B72A2AD81}" vid="{EC1AD0B7-F617-4E50-8282-10423725F10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правила закаливания</Template>
  <TotalTime>21</TotalTime>
  <Words>273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правила закаливания</vt:lpstr>
      <vt:lpstr>Слайд 1</vt:lpstr>
      <vt:lpstr>Слайд 2</vt:lpstr>
      <vt:lpstr>Слайд 3</vt:lpstr>
      <vt:lpstr>Слайд 4</vt:lpstr>
      <vt:lpstr>Регулярное закаливание обеспечивает:</vt:lpstr>
      <vt:lpstr>Слайд 6</vt:lpstr>
      <vt:lpstr>Слайд 7</vt:lpstr>
      <vt:lpstr>Слайд 8</vt:lpstr>
      <vt:lpstr>Основные принципы  закаливания</vt:lpstr>
      <vt:lpstr>Основные методы закаливания</vt:lpstr>
      <vt:lpstr>Закаливание воздухом</vt:lpstr>
      <vt:lpstr>   Закаливание солнцем</vt:lpstr>
      <vt:lpstr>Слайд 13</vt:lpstr>
      <vt:lpstr>Закаливание водой</vt:lpstr>
      <vt:lpstr>Слайд 15</vt:lpstr>
      <vt:lpstr>Слайд 16</vt:lpstr>
      <vt:lpstr>Слайд 17</vt:lpstr>
      <vt:lpstr>БУДЬ ЗДОРОВ!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2021-11-24T20:15:53Z</dcterms:created>
  <dcterms:modified xsi:type="dcterms:W3CDTF">2021-11-24T20:37:33Z</dcterms:modified>
</cp:coreProperties>
</file>