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64" r:id="rId11"/>
    <p:sldId id="270" r:id="rId12"/>
    <p:sldId id="265" r:id="rId13"/>
    <p:sldId id="266" r:id="rId14"/>
    <p:sldId id="267" r:id="rId15"/>
    <p:sldId id="271" r:id="rId16"/>
    <p:sldId id="269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18" autoAdjust="0"/>
    <p:restoredTop sz="94660"/>
  </p:normalViewPr>
  <p:slideViewPr>
    <p:cSldViewPr>
      <p:cViewPr varScale="1">
        <p:scale>
          <a:sx n="100" d="100"/>
          <a:sy n="100" d="100"/>
        </p:scale>
        <p:origin x="-19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34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44035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036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/>
              <a:ahLst/>
              <a:cxnLst>
                <a:cxn ang="0">
                  <a:pos x="580" y="1043"/>
                </a:cxn>
                <a:cxn ang="0">
                  <a:pos x="544" y="683"/>
                </a:cxn>
                <a:cxn ang="0">
                  <a:pos x="670" y="395"/>
                </a:cxn>
                <a:cxn ang="0">
                  <a:pos x="927" y="587"/>
                </a:cxn>
                <a:cxn ang="0">
                  <a:pos x="1214" y="869"/>
                </a:cxn>
                <a:cxn ang="0">
                  <a:pos x="1483" y="1109"/>
                </a:cxn>
                <a:cxn ang="0">
                  <a:pos x="1800" y="1360"/>
                </a:cxn>
                <a:cxn ang="0">
                  <a:pos x="1883" y="1414"/>
                </a:cxn>
                <a:cxn ang="0">
                  <a:pos x="1836" y="1354"/>
                </a:cxn>
                <a:cxn ang="0">
                  <a:pos x="1411" y="1001"/>
                </a:cxn>
                <a:cxn ang="0">
                  <a:pos x="1088" y="683"/>
                </a:cxn>
                <a:cxn ang="0">
                  <a:pos x="723" y="329"/>
                </a:cxn>
                <a:cxn ang="0">
                  <a:pos x="999" y="311"/>
                </a:cxn>
                <a:cxn ang="0">
                  <a:pos x="1286" y="317"/>
                </a:cxn>
                <a:cxn ang="0">
                  <a:pos x="1614" y="269"/>
                </a:cxn>
                <a:cxn ang="0">
                  <a:pos x="2123" y="197"/>
                </a:cxn>
                <a:cxn ang="0">
                  <a:pos x="2075" y="173"/>
                </a:cxn>
                <a:cxn ang="0">
                  <a:pos x="1543" y="257"/>
                </a:cxn>
                <a:cxn ang="0">
                  <a:pos x="1208" y="275"/>
                </a:cxn>
                <a:cxn ang="0">
                  <a:pos x="759" y="257"/>
                </a:cxn>
                <a:cxn ang="0">
                  <a:pos x="819" y="227"/>
                </a:cxn>
                <a:cxn ang="0">
                  <a:pos x="1142" y="0"/>
                </a:cxn>
                <a:cxn ang="0">
                  <a:pos x="1088" y="30"/>
                </a:cxn>
                <a:cxn ang="0">
                  <a:pos x="1010" y="84"/>
                </a:cxn>
                <a:cxn ang="0">
                  <a:pos x="855" y="191"/>
                </a:cxn>
                <a:cxn ang="0">
                  <a:pos x="670" y="281"/>
                </a:cxn>
                <a:cxn ang="0">
                  <a:pos x="634" y="359"/>
                </a:cxn>
                <a:cxn ang="0">
                  <a:pos x="305" y="587"/>
                </a:cxn>
                <a:cxn ang="0">
                  <a:pos x="0" y="725"/>
                </a:cxn>
                <a:cxn ang="0">
                  <a:pos x="0" y="731"/>
                </a:cxn>
                <a:cxn ang="0">
                  <a:pos x="0" y="767"/>
                </a:cxn>
                <a:cxn ang="0">
                  <a:pos x="299" y="635"/>
                </a:cxn>
                <a:cxn ang="0">
                  <a:pos x="592" y="431"/>
                </a:cxn>
                <a:cxn ang="0">
                  <a:pos x="508" y="671"/>
                </a:cxn>
                <a:cxn ang="0">
                  <a:pos x="526" y="995"/>
                </a:cxn>
                <a:cxn ang="0">
                  <a:pos x="460" y="1168"/>
                </a:cxn>
                <a:cxn ang="0">
                  <a:pos x="329" y="1480"/>
                </a:cxn>
                <a:cxn ang="0">
                  <a:pos x="323" y="1696"/>
                </a:cxn>
                <a:cxn ang="0">
                  <a:pos x="329" y="1696"/>
                </a:cxn>
                <a:cxn ang="0">
                  <a:pos x="347" y="1552"/>
                </a:cxn>
                <a:cxn ang="0">
                  <a:pos x="580" y="1043"/>
                </a:cxn>
                <a:cxn ang="0">
                  <a:pos x="580" y="104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037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/>
              <a:ahLst/>
              <a:cxnLst>
                <a:cxn ang="0">
                  <a:pos x="3338" y="288"/>
                </a:cxn>
                <a:cxn ang="0">
                  <a:pos x="3194" y="258"/>
                </a:cxn>
                <a:cxn ang="0">
                  <a:pos x="2816" y="234"/>
                </a:cxn>
                <a:cxn ang="0">
                  <a:pos x="2330" y="306"/>
                </a:cxn>
                <a:cxn ang="0">
                  <a:pos x="2372" y="258"/>
                </a:cxn>
                <a:cxn ang="0">
                  <a:pos x="2624" y="132"/>
                </a:cxn>
                <a:cxn ang="0">
                  <a:pos x="2707" y="24"/>
                </a:cxn>
                <a:cxn ang="0">
                  <a:pos x="2642" y="12"/>
                </a:cxn>
                <a:cxn ang="0">
                  <a:pos x="2515" y="54"/>
                </a:cxn>
                <a:cxn ang="0">
                  <a:pos x="2324" y="66"/>
                </a:cxn>
                <a:cxn ang="0">
                  <a:pos x="2101" y="90"/>
                </a:cxn>
                <a:cxn ang="0">
                  <a:pos x="1855" y="228"/>
                </a:cxn>
                <a:cxn ang="0">
                  <a:pos x="1591" y="337"/>
                </a:cxn>
                <a:cxn ang="0">
                  <a:pos x="1459" y="379"/>
                </a:cxn>
                <a:cxn ang="0">
                  <a:pos x="1417" y="361"/>
                </a:cxn>
                <a:cxn ang="0">
                  <a:pos x="1363" y="331"/>
                </a:cxn>
                <a:cxn ang="0">
                  <a:pos x="1344" y="312"/>
                </a:cxn>
                <a:cxn ang="0">
                  <a:pos x="1290" y="288"/>
                </a:cxn>
                <a:cxn ang="0">
                  <a:pos x="1230" y="252"/>
                </a:cxn>
                <a:cxn ang="0">
                  <a:pos x="1119" y="227"/>
                </a:cxn>
                <a:cxn ang="0">
                  <a:pos x="1320" y="438"/>
                </a:cxn>
                <a:cxn ang="0">
                  <a:pos x="960" y="558"/>
                </a:cxn>
                <a:cxn ang="0">
                  <a:pos x="474" y="630"/>
                </a:cxn>
                <a:cxn ang="0">
                  <a:pos x="132" y="781"/>
                </a:cxn>
                <a:cxn ang="0">
                  <a:pos x="234" y="847"/>
                </a:cxn>
                <a:cxn ang="0">
                  <a:pos x="925" y="739"/>
                </a:cxn>
                <a:cxn ang="0">
                  <a:pos x="637" y="925"/>
                </a:cxn>
                <a:cxn ang="0">
                  <a:pos x="1405" y="943"/>
                </a:cxn>
                <a:cxn ang="0">
                  <a:pos x="1447" y="943"/>
                </a:cxn>
                <a:cxn ang="0">
                  <a:pos x="2888" y="859"/>
                </a:cxn>
                <a:cxn ang="0">
                  <a:pos x="2582" y="708"/>
                </a:cxn>
                <a:cxn ang="0">
                  <a:pos x="2299" y="606"/>
                </a:cxn>
                <a:cxn ang="0">
                  <a:pos x="2606" y="588"/>
                </a:cxn>
                <a:cxn ang="0">
                  <a:pos x="3001" y="582"/>
                </a:cxn>
                <a:cxn ang="0">
                  <a:pos x="3452" y="438"/>
                </a:cxn>
                <a:cxn ang="0">
                  <a:pos x="3668" y="312"/>
                </a:cxn>
                <a:cxn ang="0">
                  <a:pos x="3482" y="300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038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/>
              <a:ahLst/>
              <a:cxnLst>
                <a:cxn ang="0">
                  <a:pos x="323" y="1186"/>
                </a:cxn>
                <a:cxn ang="0">
                  <a:pos x="490" y="1192"/>
                </a:cxn>
                <a:cxn ang="0">
                  <a:pos x="580" y="1150"/>
                </a:cxn>
                <a:cxn ang="0">
                  <a:pos x="813" y="1085"/>
                </a:cxn>
                <a:cxn ang="0">
                  <a:pos x="933" y="1055"/>
                </a:cxn>
                <a:cxn ang="0">
                  <a:pos x="759" y="989"/>
                </a:cxn>
                <a:cxn ang="0">
                  <a:pos x="556" y="953"/>
                </a:cxn>
                <a:cxn ang="0">
                  <a:pos x="197" y="971"/>
                </a:cxn>
                <a:cxn ang="0">
                  <a:pos x="299" y="893"/>
                </a:cxn>
                <a:cxn ang="0">
                  <a:pos x="496" y="803"/>
                </a:cxn>
                <a:cxn ang="0">
                  <a:pos x="694" y="671"/>
                </a:cxn>
                <a:cxn ang="0">
                  <a:pos x="700" y="671"/>
                </a:cxn>
                <a:cxn ang="0">
                  <a:pos x="712" y="665"/>
                </a:cxn>
                <a:cxn ang="0">
                  <a:pos x="753" y="647"/>
                </a:cxn>
                <a:cxn ang="0">
                  <a:pos x="777" y="641"/>
                </a:cxn>
                <a:cxn ang="0">
                  <a:pos x="789" y="629"/>
                </a:cxn>
                <a:cxn ang="0">
                  <a:pos x="795" y="617"/>
                </a:cxn>
                <a:cxn ang="0">
                  <a:pos x="789" y="611"/>
                </a:cxn>
                <a:cxn ang="0">
                  <a:pos x="783" y="599"/>
                </a:cxn>
                <a:cxn ang="0">
                  <a:pos x="783" y="575"/>
                </a:cxn>
                <a:cxn ang="0">
                  <a:pos x="795" y="545"/>
                </a:cxn>
                <a:cxn ang="0">
                  <a:pos x="807" y="515"/>
                </a:cxn>
                <a:cxn ang="0">
                  <a:pos x="825" y="485"/>
                </a:cxn>
                <a:cxn ang="0">
                  <a:pos x="837" y="455"/>
                </a:cxn>
                <a:cxn ang="0">
                  <a:pos x="843" y="437"/>
                </a:cxn>
                <a:cxn ang="0">
                  <a:pos x="849" y="431"/>
                </a:cxn>
                <a:cxn ang="0">
                  <a:pos x="849" y="347"/>
                </a:cxn>
                <a:cxn ang="0">
                  <a:pos x="849" y="341"/>
                </a:cxn>
                <a:cxn ang="0">
                  <a:pos x="855" y="335"/>
                </a:cxn>
                <a:cxn ang="0">
                  <a:pos x="873" y="305"/>
                </a:cxn>
                <a:cxn ang="0">
                  <a:pos x="885" y="269"/>
                </a:cxn>
                <a:cxn ang="0">
                  <a:pos x="897" y="239"/>
                </a:cxn>
                <a:cxn ang="0">
                  <a:pos x="903" y="227"/>
                </a:cxn>
                <a:cxn ang="0">
                  <a:pos x="909" y="215"/>
                </a:cxn>
                <a:cxn ang="0">
                  <a:pos x="927" y="173"/>
                </a:cxn>
                <a:cxn ang="0">
                  <a:pos x="945" y="137"/>
                </a:cxn>
                <a:cxn ang="0">
                  <a:pos x="951" y="125"/>
                </a:cxn>
                <a:cxn ang="0">
                  <a:pos x="951" y="119"/>
                </a:cxn>
                <a:cxn ang="0">
                  <a:pos x="969" y="0"/>
                </a:cxn>
                <a:cxn ang="0">
                  <a:pos x="945" y="47"/>
                </a:cxn>
                <a:cxn ang="0">
                  <a:pos x="783" y="113"/>
                </a:cxn>
                <a:cxn ang="0">
                  <a:pos x="706" y="161"/>
                </a:cxn>
                <a:cxn ang="0">
                  <a:pos x="460" y="233"/>
                </a:cxn>
                <a:cxn ang="0">
                  <a:pos x="281" y="287"/>
                </a:cxn>
                <a:cxn ang="0">
                  <a:pos x="173" y="293"/>
                </a:cxn>
                <a:cxn ang="0">
                  <a:pos x="12" y="485"/>
                </a:cxn>
                <a:cxn ang="0">
                  <a:pos x="0" y="509"/>
                </a:cxn>
                <a:cxn ang="0">
                  <a:pos x="0" y="1186"/>
                </a:cxn>
                <a:cxn ang="0">
                  <a:pos x="96" y="1180"/>
                </a:cxn>
                <a:cxn ang="0">
                  <a:pos x="323" y="1186"/>
                </a:cxn>
                <a:cxn ang="0">
                  <a:pos x="323" y="1186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039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/>
              <a:ahLst/>
              <a:cxnLst>
                <a:cxn ang="0">
                  <a:pos x="859" y="612"/>
                </a:cxn>
                <a:cxn ang="0">
                  <a:pos x="1087" y="853"/>
                </a:cxn>
                <a:cxn ang="0">
                  <a:pos x="961" y="913"/>
                </a:cxn>
                <a:cxn ang="0">
                  <a:pos x="786" y="883"/>
                </a:cxn>
                <a:cxn ang="0">
                  <a:pos x="450" y="931"/>
                </a:cxn>
                <a:cxn ang="0">
                  <a:pos x="150" y="1075"/>
                </a:cxn>
                <a:cxn ang="0">
                  <a:pos x="78" y="1165"/>
                </a:cxn>
                <a:cxn ang="0">
                  <a:pos x="361" y="1256"/>
                </a:cxn>
                <a:cxn ang="0">
                  <a:pos x="444" y="1316"/>
                </a:cxn>
                <a:cxn ang="0">
                  <a:pos x="697" y="1400"/>
                </a:cxn>
                <a:cxn ang="0">
                  <a:pos x="1026" y="1346"/>
                </a:cxn>
                <a:cxn ang="0">
                  <a:pos x="991" y="1412"/>
                </a:cxn>
                <a:cxn ang="0">
                  <a:pos x="804" y="1574"/>
                </a:cxn>
                <a:cxn ang="0">
                  <a:pos x="726" y="1718"/>
                </a:cxn>
                <a:cxn ang="0">
                  <a:pos x="768" y="1742"/>
                </a:cxn>
                <a:cxn ang="0">
                  <a:pos x="865" y="1693"/>
                </a:cxn>
                <a:cxn ang="0">
                  <a:pos x="991" y="1699"/>
                </a:cxn>
                <a:cxn ang="0">
                  <a:pos x="1135" y="1627"/>
                </a:cxn>
                <a:cxn ang="0">
                  <a:pos x="1183" y="1669"/>
                </a:cxn>
                <a:cxn ang="0">
                  <a:pos x="1399" y="1436"/>
                </a:cxn>
                <a:cxn ang="0">
                  <a:pos x="1615" y="1334"/>
                </a:cxn>
                <a:cxn ang="0">
                  <a:pos x="1645" y="1370"/>
                </a:cxn>
                <a:cxn ang="0">
                  <a:pos x="1681" y="1430"/>
                </a:cxn>
                <a:cxn ang="0">
                  <a:pos x="1699" y="1466"/>
                </a:cxn>
                <a:cxn ang="0">
                  <a:pos x="1747" y="1550"/>
                </a:cxn>
                <a:cxn ang="0">
                  <a:pos x="1772" y="1586"/>
                </a:cxn>
                <a:cxn ang="0">
                  <a:pos x="2124" y="2248"/>
                </a:cxn>
                <a:cxn ang="0">
                  <a:pos x="1693" y="1322"/>
                </a:cxn>
                <a:cxn ang="0">
                  <a:pos x="1861" y="1165"/>
                </a:cxn>
                <a:cxn ang="0">
                  <a:pos x="2173" y="1099"/>
                </a:cxn>
                <a:cxn ang="0">
                  <a:pos x="2390" y="1009"/>
                </a:cxn>
                <a:cxn ang="0">
                  <a:pos x="2570" y="805"/>
                </a:cxn>
                <a:cxn ang="0">
                  <a:pos x="2342" y="781"/>
                </a:cxn>
                <a:cxn ang="0">
                  <a:pos x="2114" y="763"/>
                </a:cxn>
                <a:cxn ang="0">
                  <a:pos x="2408" y="433"/>
                </a:cxn>
                <a:cxn ang="0">
                  <a:pos x="2426" y="421"/>
                </a:cxn>
                <a:cxn ang="0">
                  <a:pos x="2474" y="379"/>
                </a:cxn>
                <a:cxn ang="0">
                  <a:pos x="2492" y="355"/>
                </a:cxn>
                <a:cxn ang="0">
                  <a:pos x="2474" y="337"/>
                </a:cxn>
                <a:cxn ang="0">
                  <a:pos x="2474" y="271"/>
                </a:cxn>
                <a:cxn ang="0">
                  <a:pos x="2492" y="192"/>
                </a:cxn>
                <a:cxn ang="0">
                  <a:pos x="2504" y="132"/>
                </a:cxn>
                <a:cxn ang="0">
                  <a:pos x="2492" y="36"/>
                </a:cxn>
                <a:cxn ang="0">
                  <a:pos x="2492" y="24"/>
                </a:cxn>
                <a:cxn ang="0">
                  <a:pos x="2102" y="0"/>
                </a:cxn>
                <a:cxn ang="0">
                  <a:pos x="1909" y="90"/>
                </a:cxn>
                <a:cxn ang="0">
                  <a:pos x="1747" y="535"/>
                </a:cxn>
                <a:cxn ang="0">
                  <a:pos x="1711" y="469"/>
                </a:cxn>
                <a:cxn ang="0">
                  <a:pos x="1633" y="144"/>
                </a:cxn>
                <a:cxn ang="0">
                  <a:pos x="1579" y="0"/>
                </a:cxn>
                <a:cxn ang="0">
                  <a:pos x="738" y="186"/>
                </a:cxn>
                <a:cxn ang="0">
                  <a:pos x="756" y="46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040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/>
              <a:ahLst/>
              <a:cxnLst>
                <a:cxn ang="0">
                  <a:pos x="1034" y="767"/>
                </a:cxn>
                <a:cxn ang="0">
                  <a:pos x="1190" y="1235"/>
                </a:cxn>
                <a:cxn ang="0">
                  <a:pos x="956" y="1193"/>
                </a:cxn>
                <a:cxn ang="0">
                  <a:pos x="723" y="1127"/>
                </a:cxn>
                <a:cxn ang="0">
                  <a:pos x="442" y="1109"/>
                </a:cxn>
                <a:cxn ang="0">
                  <a:pos x="0" y="1079"/>
                </a:cxn>
                <a:cxn ang="0">
                  <a:pos x="30" y="1115"/>
                </a:cxn>
                <a:cxn ang="0">
                  <a:pos x="496" y="1133"/>
                </a:cxn>
                <a:cxn ang="0">
                  <a:pos x="777" y="1187"/>
                </a:cxn>
                <a:cxn ang="0">
                  <a:pos x="1130" y="1301"/>
                </a:cxn>
                <a:cxn ang="0">
                  <a:pos x="1070" y="1319"/>
                </a:cxn>
                <a:cxn ang="0">
                  <a:pos x="711" y="1505"/>
                </a:cxn>
                <a:cxn ang="0">
                  <a:pos x="765" y="1481"/>
                </a:cxn>
                <a:cxn ang="0">
                  <a:pos x="861" y="1439"/>
                </a:cxn>
                <a:cxn ang="0">
                  <a:pos x="1022" y="1355"/>
                </a:cxn>
                <a:cxn ang="0">
                  <a:pos x="1214" y="1295"/>
                </a:cxn>
                <a:cxn ang="0">
                  <a:pos x="1267" y="1223"/>
                </a:cxn>
                <a:cxn ang="0">
                  <a:pos x="1632" y="1043"/>
                </a:cxn>
                <a:cxn ang="0">
                  <a:pos x="1931" y="953"/>
                </a:cxn>
                <a:cxn ang="0">
                  <a:pos x="2176" y="821"/>
                </a:cxn>
                <a:cxn ang="0">
                  <a:pos x="1961" y="911"/>
                </a:cxn>
                <a:cxn ang="0">
                  <a:pos x="1656" y="989"/>
                </a:cxn>
                <a:cxn ang="0">
                  <a:pos x="1339" y="1151"/>
                </a:cxn>
                <a:cxn ang="0">
                  <a:pos x="1501" y="905"/>
                </a:cxn>
                <a:cxn ang="0">
                  <a:pos x="1620" y="545"/>
                </a:cxn>
                <a:cxn ang="0">
                  <a:pos x="1740" y="372"/>
                </a:cxn>
                <a:cxn ang="0">
                  <a:pos x="1979" y="60"/>
                </a:cxn>
                <a:cxn ang="0">
                  <a:pos x="2003" y="0"/>
                </a:cxn>
                <a:cxn ang="0">
                  <a:pos x="1973" y="0"/>
                </a:cxn>
                <a:cxn ang="0">
                  <a:pos x="1596" y="480"/>
                </a:cxn>
                <a:cxn ang="0">
                  <a:pos x="1477" y="887"/>
                </a:cxn>
                <a:cxn ang="0">
                  <a:pos x="1255" y="1175"/>
                </a:cxn>
                <a:cxn ang="0">
                  <a:pos x="1130" y="905"/>
                </a:cxn>
                <a:cxn ang="0">
                  <a:pos x="1010" y="540"/>
                </a:cxn>
                <a:cxn ang="0">
                  <a:pos x="885" y="222"/>
                </a:cxn>
                <a:cxn ang="0">
                  <a:pos x="789" y="0"/>
                </a:cxn>
                <a:cxn ang="0">
                  <a:pos x="753" y="0"/>
                </a:cxn>
                <a:cxn ang="0">
                  <a:pos x="903" y="354"/>
                </a:cxn>
                <a:cxn ang="0">
                  <a:pos x="1034" y="767"/>
                </a:cxn>
                <a:cxn ang="0">
                  <a:pos x="1034" y="767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041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/>
              <a:ahLst/>
              <a:cxnLst>
                <a:cxn ang="0">
                  <a:pos x="161" y="564"/>
                </a:cxn>
                <a:cxn ang="0">
                  <a:pos x="329" y="438"/>
                </a:cxn>
                <a:cxn ang="0">
                  <a:pos x="646" y="216"/>
                </a:cxn>
                <a:cxn ang="0">
                  <a:pos x="813" y="0"/>
                </a:cxn>
                <a:cxn ang="0">
                  <a:pos x="676" y="150"/>
                </a:cxn>
                <a:cxn ang="0">
                  <a:pos x="144" y="504"/>
                </a:cxn>
                <a:cxn ang="0">
                  <a:pos x="0" y="732"/>
                </a:cxn>
                <a:cxn ang="0">
                  <a:pos x="0" y="804"/>
                </a:cxn>
                <a:cxn ang="0">
                  <a:pos x="161" y="564"/>
                </a:cxn>
                <a:cxn ang="0">
                  <a:pos x="161" y="564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042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/>
              <a:ahLst/>
              <a:cxnLst>
                <a:cxn ang="0">
                  <a:pos x="460" y="66"/>
                </a:cxn>
                <a:cxn ang="0">
                  <a:pos x="759" y="0"/>
                </a:cxn>
                <a:cxn ang="0">
                  <a:pos x="496" y="36"/>
                </a:cxn>
                <a:cxn ang="0">
                  <a:pos x="138" y="48"/>
                </a:cxn>
                <a:cxn ang="0">
                  <a:pos x="0" y="78"/>
                </a:cxn>
                <a:cxn ang="0">
                  <a:pos x="0" y="107"/>
                </a:cxn>
                <a:cxn ang="0">
                  <a:pos x="96" y="89"/>
                </a:cxn>
                <a:cxn ang="0">
                  <a:pos x="460" y="66"/>
                </a:cxn>
                <a:cxn ang="0">
                  <a:pos x="460" y="66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043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/>
              <a:ahLst/>
              <a:cxnLst>
                <a:cxn ang="0">
                  <a:pos x="1387" y="239"/>
                </a:cxn>
                <a:cxn ang="0">
                  <a:pos x="1734" y="233"/>
                </a:cxn>
                <a:cxn ang="0">
                  <a:pos x="2087" y="251"/>
                </a:cxn>
                <a:cxn ang="0">
                  <a:pos x="2505" y="233"/>
                </a:cxn>
                <a:cxn ang="0">
                  <a:pos x="3169" y="204"/>
                </a:cxn>
                <a:cxn ang="0">
                  <a:pos x="3115" y="186"/>
                </a:cxn>
                <a:cxn ang="0">
                  <a:pos x="2422" y="221"/>
                </a:cxn>
                <a:cxn ang="0">
                  <a:pos x="2003" y="221"/>
                </a:cxn>
                <a:cxn ang="0">
                  <a:pos x="1459" y="186"/>
                </a:cxn>
                <a:cxn ang="0">
                  <a:pos x="1543" y="168"/>
                </a:cxn>
                <a:cxn ang="0">
                  <a:pos x="2039" y="0"/>
                </a:cxn>
                <a:cxn ang="0">
                  <a:pos x="1961" y="24"/>
                </a:cxn>
                <a:cxn ang="0">
                  <a:pos x="1836" y="66"/>
                </a:cxn>
                <a:cxn ang="0">
                  <a:pos x="1602" y="138"/>
                </a:cxn>
                <a:cxn ang="0">
                  <a:pos x="1339" y="198"/>
                </a:cxn>
                <a:cxn ang="0">
                  <a:pos x="1268" y="251"/>
                </a:cxn>
                <a:cxn ang="0">
                  <a:pos x="765" y="413"/>
                </a:cxn>
                <a:cxn ang="0">
                  <a:pos x="335" y="503"/>
                </a:cxn>
                <a:cxn ang="0">
                  <a:pos x="0" y="617"/>
                </a:cxn>
                <a:cxn ang="0">
                  <a:pos x="299" y="539"/>
                </a:cxn>
                <a:cxn ang="0">
                  <a:pos x="735" y="449"/>
                </a:cxn>
                <a:cxn ang="0">
                  <a:pos x="1178" y="311"/>
                </a:cxn>
                <a:cxn ang="0">
                  <a:pos x="981" y="491"/>
                </a:cxn>
                <a:cxn ang="0">
                  <a:pos x="867" y="743"/>
                </a:cxn>
                <a:cxn ang="0">
                  <a:pos x="861" y="743"/>
                </a:cxn>
                <a:cxn ang="0">
                  <a:pos x="933" y="743"/>
                </a:cxn>
                <a:cxn ang="0">
                  <a:pos x="1022" y="497"/>
                </a:cxn>
                <a:cxn ang="0">
                  <a:pos x="1297" y="281"/>
                </a:cxn>
                <a:cxn ang="0">
                  <a:pos x="1531" y="449"/>
                </a:cxn>
                <a:cxn ang="0">
                  <a:pos x="1770" y="677"/>
                </a:cxn>
                <a:cxn ang="0">
                  <a:pos x="1854" y="743"/>
                </a:cxn>
                <a:cxn ang="0">
                  <a:pos x="1919" y="743"/>
                </a:cxn>
                <a:cxn ang="0">
                  <a:pos x="1692" y="527"/>
                </a:cxn>
                <a:cxn ang="0">
                  <a:pos x="1387" y="239"/>
                </a:cxn>
                <a:cxn ang="0">
                  <a:pos x="1387" y="23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044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045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046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047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048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049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/>
              <a:ahLst/>
              <a:cxnLst>
                <a:cxn ang="0">
                  <a:pos x="871" y="1423"/>
                </a:cxn>
                <a:cxn ang="0">
                  <a:pos x="907" y="1393"/>
                </a:cxn>
                <a:cxn ang="0">
                  <a:pos x="991" y="1320"/>
                </a:cxn>
                <a:cxn ang="0">
                  <a:pos x="1033" y="1297"/>
                </a:cxn>
                <a:cxn ang="0">
                  <a:pos x="1086" y="1249"/>
                </a:cxn>
                <a:cxn ang="0">
                  <a:pos x="1123" y="1219"/>
                </a:cxn>
                <a:cxn ang="0">
                  <a:pos x="1057" y="1153"/>
                </a:cxn>
                <a:cxn ang="0">
                  <a:pos x="877" y="1021"/>
                </a:cxn>
                <a:cxn ang="0">
                  <a:pos x="655" y="907"/>
                </a:cxn>
                <a:cxn ang="0">
                  <a:pos x="655" y="846"/>
                </a:cxn>
                <a:cxn ang="0">
                  <a:pos x="643" y="708"/>
                </a:cxn>
                <a:cxn ang="0">
                  <a:pos x="552" y="642"/>
                </a:cxn>
                <a:cxn ang="0">
                  <a:pos x="510" y="570"/>
                </a:cxn>
                <a:cxn ang="0">
                  <a:pos x="637" y="564"/>
                </a:cxn>
                <a:cxn ang="0">
                  <a:pos x="763" y="570"/>
                </a:cxn>
                <a:cxn ang="0">
                  <a:pos x="1091" y="850"/>
                </a:cxn>
                <a:cxn ang="0">
                  <a:pos x="1009" y="566"/>
                </a:cxn>
                <a:cxn ang="0">
                  <a:pos x="1054" y="265"/>
                </a:cxn>
                <a:cxn ang="0">
                  <a:pos x="1249" y="0"/>
                </a:cxn>
                <a:cxn ang="0">
                  <a:pos x="1466" y="292"/>
                </a:cxn>
                <a:cxn ang="0">
                  <a:pos x="1475" y="548"/>
                </a:cxn>
                <a:cxn ang="0">
                  <a:pos x="1567" y="630"/>
                </a:cxn>
                <a:cxn ang="0">
                  <a:pos x="1795" y="365"/>
                </a:cxn>
                <a:cxn ang="0">
                  <a:pos x="2245" y="150"/>
                </a:cxn>
                <a:cxn ang="0">
                  <a:pos x="2618" y="180"/>
                </a:cxn>
                <a:cxn ang="0">
                  <a:pos x="3050" y="150"/>
                </a:cxn>
                <a:cxn ang="0">
                  <a:pos x="3140" y="210"/>
                </a:cxn>
                <a:cxn ang="0">
                  <a:pos x="2990" y="210"/>
                </a:cxn>
                <a:cxn ang="0">
                  <a:pos x="2834" y="377"/>
                </a:cxn>
                <a:cxn ang="0">
                  <a:pos x="2702" y="648"/>
                </a:cxn>
                <a:cxn ang="0">
                  <a:pos x="2582" y="828"/>
                </a:cxn>
                <a:cxn ang="0">
                  <a:pos x="2234" y="1009"/>
                </a:cxn>
                <a:cxn ang="0">
                  <a:pos x="1963" y="1075"/>
                </a:cxn>
                <a:cxn ang="0">
                  <a:pos x="2257" y="1111"/>
                </a:cxn>
                <a:cxn ang="0">
                  <a:pos x="2600" y="1207"/>
                </a:cxn>
                <a:cxn ang="0">
                  <a:pos x="2894" y="1441"/>
                </a:cxn>
                <a:cxn ang="0">
                  <a:pos x="3122" y="1555"/>
                </a:cxn>
                <a:cxn ang="0">
                  <a:pos x="3032" y="1585"/>
                </a:cxn>
                <a:cxn ang="0">
                  <a:pos x="3008" y="1591"/>
                </a:cxn>
                <a:cxn ang="0">
                  <a:pos x="2960" y="1597"/>
                </a:cxn>
                <a:cxn ang="0">
                  <a:pos x="2882" y="1609"/>
                </a:cxn>
                <a:cxn ang="0">
                  <a:pos x="2846" y="1609"/>
                </a:cxn>
                <a:cxn ang="0">
                  <a:pos x="2774" y="1615"/>
                </a:cxn>
                <a:cxn ang="0">
                  <a:pos x="2726" y="1621"/>
                </a:cxn>
                <a:cxn ang="0">
                  <a:pos x="2708" y="1621"/>
                </a:cxn>
                <a:cxn ang="0">
                  <a:pos x="2594" y="1657"/>
                </a:cxn>
                <a:cxn ang="0">
                  <a:pos x="2533" y="1663"/>
                </a:cxn>
                <a:cxn ang="0">
                  <a:pos x="2444" y="1675"/>
                </a:cxn>
                <a:cxn ang="0">
                  <a:pos x="2378" y="1687"/>
                </a:cxn>
                <a:cxn ang="0">
                  <a:pos x="2360" y="1705"/>
                </a:cxn>
                <a:cxn ang="0">
                  <a:pos x="2305" y="1687"/>
                </a:cxn>
                <a:cxn ang="0">
                  <a:pos x="2263" y="1663"/>
                </a:cxn>
                <a:cxn ang="0">
                  <a:pos x="2017" y="1585"/>
                </a:cxn>
                <a:cxn ang="0">
                  <a:pos x="1711" y="1453"/>
                </a:cxn>
                <a:cxn ang="0">
                  <a:pos x="1880" y="1844"/>
                </a:cxn>
                <a:cxn ang="0">
                  <a:pos x="1771" y="1922"/>
                </a:cxn>
                <a:cxn ang="0">
                  <a:pos x="1531" y="1753"/>
                </a:cxn>
                <a:cxn ang="0">
                  <a:pos x="1411" y="1477"/>
                </a:cxn>
                <a:cxn ang="0">
                  <a:pos x="1219" y="1291"/>
                </a:cxn>
                <a:cxn ang="0">
                  <a:pos x="127" y="2006"/>
                </a:cxn>
                <a:cxn ang="0">
                  <a:pos x="865" y="1429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050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/>
              <a:ahLst/>
              <a:cxnLst>
                <a:cxn ang="0">
                  <a:pos x="318" y="1078"/>
                </a:cxn>
                <a:cxn ang="0">
                  <a:pos x="217" y="928"/>
                </a:cxn>
                <a:cxn ang="0">
                  <a:pos x="102" y="808"/>
                </a:cxn>
                <a:cxn ang="0">
                  <a:pos x="36" y="742"/>
                </a:cxn>
                <a:cxn ang="0">
                  <a:pos x="0" y="700"/>
                </a:cxn>
                <a:cxn ang="0">
                  <a:pos x="270" y="958"/>
                </a:cxn>
                <a:cxn ang="0">
                  <a:pos x="294" y="1006"/>
                </a:cxn>
                <a:cxn ang="0">
                  <a:pos x="367" y="670"/>
                </a:cxn>
                <a:cxn ang="0">
                  <a:pos x="379" y="411"/>
                </a:cxn>
                <a:cxn ang="0">
                  <a:pos x="347" y="118"/>
                </a:cxn>
                <a:cxn ang="0">
                  <a:pos x="393" y="0"/>
                </a:cxn>
                <a:cxn ang="0">
                  <a:pos x="397" y="357"/>
                </a:cxn>
                <a:cxn ang="0">
                  <a:pos x="421" y="609"/>
                </a:cxn>
                <a:cxn ang="0">
                  <a:pos x="385" y="826"/>
                </a:cxn>
                <a:cxn ang="0">
                  <a:pos x="385" y="1036"/>
                </a:cxn>
                <a:cxn ang="0">
                  <a:pos x="877" y="784"/>
                </a:cxn>
                <a:cxn ang="0">
                  <a:pos x="1309" y="555"/>
                </a:cxn>
                <a:cxn ang="0">
                  <a:pos x="1802" y="249"/>
                </a:cxn>
                <a:cxn ang="0">
                  <a:pos x="2096" y="69"/>
                </a:cxn>
                <a:cxn ang="0">
                  <a:pos x="1814" y="279"/>
                </a:cxn>
                <a:cxn ang="0">
                  <a:pos x="1453" y="501"/>
                </a:cxn>
                <a:cxn ang="0">
                  <a:pos x="1123" y="700"/>
                </a:cxn>
                <a:cxn ang="0">
                  <a:pos x="739" y="898"/>
                </a:cxn>
                <a:cxn ang="0">
                  <a:pos x="463" y="1084"/>
                </a:cxn>
                <a:cxn ang="0">
                  <a:pos x="817" y="1193"/>
                </a:cxn>
                <a:cxn ang="0">
                  <a:pos x="1285" y="1187"/>
                </a:cxn>
                <a:cxn ang="0">
                  <a:pos x="1916" y="1396"/>
                </a:cxn>
                <a:cxn ang="0">
                  <a:pos x="2144" y="1420"/>
                </a:cxn>
                <a:cxn ang="0">
                  <a:pos x="1814" y="1408"/>
                </a:cxn>
                <a:cxn ang="0">
                  <a:pos x="1435" y="1288"/>
                </a:cxn>
                <a:cxn ang="0">
                  <a:pos x="1219" y="1229"/>
                </a:cxn>
                <a:cxn ang="0">
                  <a:pos x="799" y="1223"/>
                </a:cxn>
                <a:cxn ang="0">
                  <a:pos x="505" y="1145"/>
                </a:cxn>
                <a:cxn ang="0">
                  <a:pos x="733" y="1378"/>
                </a:cxn>
                <a:cxn ang="0">
                  <a:pos x="877" y="1619"/>
                </a:cxn>
                <a:cxn ang="0">
                  <a:pos x="1009" y="1787"/>
                </a:cxn>
                <a:cxn ang="0">
                  <a:pos x="817" y="1607"/>
                </a:cxn>
                <a:cxn ang="0">
                  <a:pos x="673" y="1372"/>
                </a:cxn>
                <a:cxn ang="0">
                  <a:pos x="415" y="1109"/>
                </a:cxn>
                <a:cxn ang="0">
                  <a:pos x="318" y="1078"/>
                </a:cxn>
                <a:cxn ang="0">
                  <a:pos x="318" y="1078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051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052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/>
              <a:ahLst/>
              <a:cxnLst>
                <a:cxn ang="0">
                  <a:pos x="1842" y="851"/>
                </a:cxn>
                <a:cxn ang="0">
                  <a:pos x="1937" y="1019"/>
                </a:cxn>
                <a:cxn ang="0">
                  <a:pos x="2051" y="1168"/>
                </a:cxn>
                <a:cxn ang="0">
                  <a:pos x="2117" y="1246"/>
                </a:cxn>
                <a:cxn ang="0">
                  <a:pos x="2153" y="1294"/>
                </a:cxn>
                <a:cxn ang="0">
                  <a:pos x="1889" y="977"/>
                </a:cxn>
                <a:cxn ang="0">
                  <a:pos x="1860" y="929"/>
                </a:cxn>
                <a:cxn ang="0">
                  <a:pos x="1782" y="1240"/>
                </a:cxn>
                <a:cxn ang="0">
                  <a:pos x="1770" y="1486"/>
                </a:cxn>
                <a:cxn ang="0">
                  <a:pos x="1818" y="1906"/>
                </a:cxn>
                <a:cxn ang="0">
                  <a:pos x="1788" y="1930"/>
                </a:cxn>
                <a:cxn ang="0">
                  <a:pos x="1746" y="1534"/>
                </a:cxn>
                <a:cxn ang="0">
                  <a:pos x="1728" y="1288"/>
                </a:cxn>
                <a:cxn ang="0">
                  <a:pos x="1764" y="1085"/>
                </a:cxn>
                <a:cxn ang="0">
                  <a:pos x="1770" y="875"/>
                </a:cxn>
                <a:cxn ang="0">
                  <a:pos x="1268" y="1007"/>
                </a:cxn>
                <a:cxn ang="0">
                  <a:pos x="825" y="1132"/>
                </a:cxn>
                <a:cxn ang="0">
                  <a:pos x="323" y="1312"/>
                </a:cxn>
                <a:cxn ang="0">
                  <a:pos x="18" y="1420"/>
                </a:cxn>
                <a:cxn ang="0">
                  <a:pos x="311" y="1282"/>
                </a:cxn>
                <a:cxn ang="0">
                  <a:pos x="682" y="1144"/>
                </a:cxn>
                <a:cxn ang="0">
                  <a:pos x="1022" y="1037"/>
                </a:cxn>
                <a:cxn ang="0">
                  <a:pos x="1411" y="929"/>
                </a:cxn>
                <a:cxn ang="0">
                  <a:pos x="1692" y="815"/>
                </a:cxn>
                <a:cxn ang="0">
                  <a:pos x="1333" y="623"/>
                </a:cxn>
                <a:cxn ang="0">
                  <a:pos x="861" y="515"/>
                </a:cxn>
                <a:cxn ang="0">
                  <a:pos x="227" y="161"/>
                </a:cxn>
                <a:cxn ang="0">
                  <a:pos x="0" y="83"/>
                </a:cxn>
                <a:cxn ang="0">
                  <a:pos x="329" y="179"/>
                </a:cxn>
                <a:cxn ang="0">
                  <a:pos x="712" y="383"/>
                </a:cxn>
                <a:cxn ang="0">
                  <a:pos x="933" y="491"/>
                </a:cxn>
                <a:cxn ang="0">
                  <a:pos x="1351" y="593"/>
                </a:cxn>
                <a:cxn ang="0">
                  <a:pos x="1650" y="743"/>
                </a:cxn>
                <a:cxn ang="0">
                  <a:pos x="1423" y="461"/>
                </a:cxn>
                <a:cxn ang="0">
                  <a:pos x="1286" y="191"/>
                </a:cxn>
                <a:cxn ang="0">
                  <a:pos x="1154" y="0"/>
                </a:cxn>
                <a:cxn ang="0">
                  <a:pos x="1339" y="215"/>
                </a:cxn>
                <a:cxn ang="0">
                  <a:pos x="1489" y="485"/>
                </a:cxn>
                <a:cxn ang="0">
                  <a:pos x="1746" y="803"/>
                </a:cxn>
                <a:cxn ang="0">
                  <a:pos x="1842" y="851"/>
                </a:cxn>
                <a:cxn ang="0">
                  <a:pos x="1842" y="85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4053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8800"/>
            <a:ext cx="77724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44054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4055" name="Rectangle 23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4056" name="Rectangle 24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4057" name="Rectangle 2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C44D7CD-33AD-43F6-93E0-E5F453E7C0A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EAD5A9-75CC-4629-9530-DDC4AB91AD8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C4110A-87F0-4059-87AC-E21229F84E8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569E7C-CFCA-4B94-9F90-F7EE13A3767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E0F89B-D7FA-41AE-A9C8-0B89B41896A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CFD617-F4A1-4597-99D3-F4D1411C190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4217BB-8A5C-4D0C-9A3E-BDA1D743DDE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48D078-37C2-4EB6-8706-F62A666174E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F17BA-72F3-4DC6-AF11-4F75AB9E25C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8F9AF7-FE8F-4645-BD36-89C3F5D8FE6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205CE1-B8DE-43EB-B4D7-A209CF03850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10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43011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12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/>
              <a:ahLst/>
              <a:cxnLst>
                <a:cxn ang="0">
                  <a:pos x="580" y="1043"/>
                </a:cxn>
                <a:cxn ang="0">
                  <a:pos x="544" y="683"/>
                </a:cxn>
                <a:cxn ang="0">
                  <a:pos x="670" y="395"/>
                </a:cxn>
                <a:cxn ang="0">
                  <a:pos x="927" y="587"/>
                </a:cxn>
                <a:cxn ang="0">
                  <a:pos x="1214" y="869"/>
                </a:cxn>
                <a:cxn ang="0">
                  <a:pos x="1483" y="1109"/>
                </a:cxn>
                <a:cxn ang="0">
                  <a:pos x="1800" y="1360"/>
                </a:cxn>
                <a:cxn ang="0">
                  <a:pos x="1883" y="1414"/>
                </a:cxn>
                <a:cxn ang="0">
                  <a:pos x="1836" y="1354"/>
                </a:cxn>
                <a:cxn ang="0">
                  <a:pos x="1411" y="1001"/>
                </a:cxn>
                <a:cxn ang="0">
                  <a:pos x="1088" y="683"/>
                </a:cxn>
                <a:cxn ang="0">
                  <a:pos x="723" y="329"/>
                </a:cxn>
                <a:cxn ang="0">
                  <a:pos x="999" y="311"/>
                </a:cxn>
                <a:cxn ang="0">
                  <a:pos x="1286" y="317"/>
                </a:cxn>
                <a:cxn ang="0">
                  <a:pos x="1614" y="269"/>
                </a:cxn>
                <a:cxn ang="0">
                  <a:pos x="2123" y="197"/>
                </a:cxn>
                <a:cxn ang="0">
                  <a:pos x="2075" y="173"/>
                </a:cxn>
                <a:cxn ang="0">
                  <a:pos x="1543" y="257"/>
                </a:cxn>
                <a:cxn ang="0">
                  <a:pos x="1208" y="275"/>
                </a:cxn>
                <a:cxn ang="0">
                  <a:pos x="759" y="257"/>
                </a:cxn>
                <a:cxn ang="0">
                  <a:pos x="819" y="227"/>
                </a:cxn>
                <a:cxn ang="0">
                  <a:pos x="1142" y="0"/>
                </a:cxn>
                <a:cxn ang="0">
                  <a:pos x="1088" y="30"/>
                </a:cxn>
                <a:cxn ang="0">
                  <a:pos x="1010" y="84"/>
                </a:cxn>
                <a:cxn ang="0">
                  <a:pos x="855" y="191"/>
                </a:cxn>
                <a:cxn ang="0">
                  <a:pos x="670" y="281"/>
                </a:cxn>
                <a:cxn ang="0">
                  <a:pos x="634" y="359"/>
                </a:cxn>
                <a:cxn ang="0">
                  <a:pos x="305" y="587"/>
                </a:cxn>
                <a:cxn ang="0">
                  <a:pos x="0" y="725"/>
                </a:cxn>
                <a:cxn ang="0">
                  <a:pos x="0" y="731"/>
                </a:cxn>
                <a:cxn ang="0">
                  <a:pos x="0" y="767"/>
                </a:cxn>
                <a:cxn ang="0">
                  <a:pos x="299" y="635"/>
                </a:cxn>
                <a:cxn ang="0">
                  <a:pos x="592" y="431"/>
                </a:cxn>
                <a:cxn ang="0">
                  <a:pos x="508" y="671"/>
                </a:cxn>
                <a:cxn ang="0">
                  <a:pos x="526" y="995"/>
                </a:cxn>
                <a:cxn ang="0">
                  <a:pos x="460" y="1168"/>
                </a:cxn>
                <a:cxn ang="0">
                  <a:pos x="329" y="1480"/>
                </a:cxn>
                <a:cxn ang="0">
                  <a:pos x="323" y="1696"/>
                </a:cxn>
                <a:cxn ang="0">
                  <a:pos x="329" y="1696"/>
                </a:cxn>
                <a:cxn ang="0">
                  <a:pos x="347" y="1552"/>
                </a:cxn>
                <a:cxn ang="0">
                  <a:pos x="580" y="1043"/>
                </a:cxn>
                <a:cxn ang="0">
                  <a:pos x="580" y="104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13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/>
              <a:ahLst/>
              <a:cxnLst>
                <a:cxn ang="0">
                  <a:pos x="3338" y="288"/>
                </a:cxn>
                <a:cxn ang="0">
                  <a:pos x="3194" y="258"/>
                </a:cxn>
                <a:cxn ang="0">
                  <a:pos x="2816" y="234"/>
                </a:cxn>
                <a:cxn ang="0">
                  <a:pos x="2330" y="306"/>
                </a:cxn>
                <a:cxn ang="0">
                  <a:pos x="2372" y="258"/>
                </a:cxn>
                <a:cxn ang="0">
                  <a:pos x="2624" y="132"/>
                </a:cxn>
                <a:cxn ang="0">
                  <a:pos x="2707" y="24"/>
                </a:cxn>
                <a:cxn ang="0">
                  <a:pos x="2642" y="12"/>
                </a:cxn>
                <a:cxn ang="0">
                  <a:pos x="2515" y="54"/>
                </a:cxn>
                <a:cxn ang="0">
                  <a:pos x="2324" y="66"/>
                </a:cxn>
                <a:cxn ang="0">
                  <a:pos x="2101" y="90"/>
                </a:cxn>
                <a:cxn ang="0">
                  <a:pos x="1855" y="228"/>
                </a:cxn>
                <a:cxn ang="0">
                  <a:pos x="1591" y="337"/>
                </a:cxn>
                <a:cxn ang="0">
                  <a:pos x="1459" y="379"/>
                </a:cxn>
                <a:cxn ang="0">
                  <a:pos x="1417" y="361"/>
                </a:cxn>
                <a:cxn ang="0">
                  <a:pos x="1363" y="331"/>
                </a:cxn>
                <a:cxn ang="0">
                  <a:pos x="1344" y="312"/>
                </a:cxn>
                <a:cxn ang="0">
                  <a:pos x="1290" y="288"/>
                </a:cxn>
                <a:cxn ang="0">
                  <a:pos x="1230" y="252"/>
                </a:cxn>
                <a:cxn ang="0">
                  <a:pos x="1119" y="227"/>
                </a:cxn>
                <a:cxn ang="0">
                  <a:pos x="1320" y="438"/>
                </a:cxn>
                <a:cxn ang="0">
                  <a:pos x="960" y="558"/>
                </a:cxn>
                <a:cxn ang="0">
                  <a:pos x="474" y="630"/>
                </a:cxn>
                <a:cxn ang="0">
                  <a:pos x="132" y="781"/>
                </a:cxn>
                <a:cxn ang="0">
                  <a:pos x="234" y="847"/>
                </a:cxn>
                <a:cxn ang="0">
                  <a:pos x="925" y="739"/>
                </a:cxn>
                <a:cxn ang="0">
                  <a:pos x="637" y="925"/>
                </a:cxn>
                <a:cxn ang="0">
                  <a:pos x="1405" y="943"/>
                </a:cxn>
                <a:cxn ang="0">
                  <a:pos x="1447" y="943"/>
                </a:cxn>
                <a:cxn ang="0">
                  <a:pos x="2888" y="859"/>
                </a:cxn>
                <a:cxn ang="0">
                  <a:pos x="2582" y="708"/>
                </a:cxn>
                <a:cxn ang="0">
                  <a:pos x="2299" y="606"/>
                </a:cxn>
                <a:cxn ang="0">
                  <a:pos x="2606" y="588"/>
                </a:cxn>
                <a:cxn ang="0">
                  <a:pos x="3001" y="582"/>
                </a:cxn>
                <a:cxn ang="0">
                  <a:pos x="3452" y="438"/>
                </a:cxn>
                <a:cxn ang="0">
                  <a:pos x="3668" y="312"/>
                </a:cxn>
                <a:cxn ang="0">
                  <a:pos x="3482" y="300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14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/>
              <a:ahLst/>
              <a:cxnLst>
                <a:cxn ang="0">
                  <a:pos x="323" y="1186"/>
                </a:cxn>
                <a:cxn ang="0">
                  <a:pos x="490" y="1192"/>
                </a:cxn>
                <a:cxn ang="0">
                  <a:pos x="580" y="1150"/>
                </a:cxn>
                <a:cxn ang="0">
                  <a:pos x="813" y="1085"/>
                </a:cxn>
                <a:cxn ang="0">
                  <a:pos x="933" y="1055"/>
                </a:cxn>
                <a:cxn ang="0">
                  <a:pos x="759" y="989"/>
                </a:cxn>
                <a:cxn ang="0">
                  <a:pos x="556" y="953"/>
                </a:cxn>
                <a:cxn ang="0">
                  <a:pos x="197" y="971"/>
                </a:cxn>
                <a:cxn ang="0">
                  <a:pos x="299" y="893"/>
                </a:cxn>
                <a:cxn ang="0">
                  <a:pos x="496" y="803"/>
                </a:cxn>
                <a:cxn ang="0">
                  <a:pos x="694" y="671"/>
                </a:cxn>
                <a:cxn ang="0">
                  <a:pos x="700" y="671"/>
                </a:cxn>
                <a:cxn ang="0">
                  <a:pos x="712" y="665"/>
                </a:cxn>
                <a:cxn ang="0">
                  <a:pos x="753" y="647"/>
                </a:cxn>
                <a:cxn ang="0">
                  <a:pos x="777" y="641"/>
                </a:cxn>
                <a:cxn ang="0">
                  <a:pos x="789" y="629"/>
                </a:cxn>
                <a:cxn ang="0">
                  <a:pos x="795" y="617"/>
                </a:cxn>
                <a:cxn ang="0">
                  <a:pos x="789" y="611"/>
                </a:cxn>
                <a:cxn ang="0">
                  <a:pos x="783" y="599"/>
                </a:cxn>
                <a:cxn ang="0">
                  <a:pos x="783" y="575"/>
                </a:cxn>
                <a:cxn ang="0">
                  <a:pos x="795" y="545"/>
                </a:cxn>
                <a:cxn ang="0">
                  <a:pos x="807" y="515"/>
                </a:cxn>
                <a:cxn ang="0">
                  <a:pos x="825" y="485"/>
                </a:cxn>
                <a:cxn ang="0">
                  <a:pos x="837" y="455"/>
                </a:cxn>
                <a:cxn ang="0">
                  <a:pos x="843" y="437"/>
                </a:cxn>
                <a:cxn ang="0">
                  <a:pos x="849" y="431"/>
                </a:cxn>
                <a:cxn ang="0">
                  <a:pos x="849" y="347"/>
                </a:cxn>
                <a:cxn ang="0">
                  <a:pos x="849" y="341"/>
                </a:cxn>
                <a:cxn ang="0">
                  <a:pos x="855" y="335"/>
                </a:cxn>
                <a:cxn ang="0">
                  <a:pos x="873" y="305"/>
                </a:cxn>
                <a:cxn ang="0">
                  <a:pos x="885" y="269"/>
                </a:cxn>
                <a:cxn ang="0">
                  <a:pos x="897" y="239"/>
                </a:cxn>
                <a:cxn ang="0">
                  <a:pos x="903" y="227"/>
                </a:cxn>
                <a:cxn ang="0">
                  <a:pos x="909" y="215"/>
                </a:cxn>
                <a:cxn ang="0">
                  <a:pos x="927" y="173"/>
                </a:cxn>
                <a:cxn ang="0">
                  <a:pos x="945" y="137"/>
                </a:cxn>
                <a:cxn ang="0">
                  <a:pos x="951" y="125"/>
                </a:cxn>
                <a:cxn ang="0">
                  <a:pos x="951" y="119"/>
                </a:cxn>
                <a:cxn ang="0">
                  <a:pos x="969" y="0"/>
                </a:cxn>
                <a:cxn ang="0">
                  <a:pos x="945" y="47"/>
                </a:cxn>
                <a:cxn ang="0">
                  <a:pos x="783" y="113"/>
                </a:cxn>
                <a:cxn ang="0">
                  <a:pos x="706" y="161"/>
                </a:cxn>
                <a:cxn ang="0">
                  <a:pos x="460" y="233"/>
                </a:cxn>
                <a:cxn ang="0">
                  <a:pos x="281" y="287"/>
                </a:cxn>
                <a:cxn ang="0">
                  <a:pos x="173" y="293"/>
                </a:cxn>
                <a:cxn ang="0">
                  <a:pos x="12" y="485"/>
                </a:cxn>
                <a:cxn ang="0">
                  <a:pos x="0" y="509"/>
                </a:cxn>
                <a:cxn ang="0">
                  <a:pos x="0" y="1186"/>
                </a:cxn>
                <a:cxn ang="0">
                  <a:pos x="96" y="1180"/>
                </a:cxn>
                <a:cxn ang="0">
                  <a:pos x="323" y="1186"/>
                </a:cxn>
                <a:cxn ang="0">
                  <a:pos x="323" y="1186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15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/>
              <a:ahLst/>
              <a:cxnLst>
                <a:cxn ang="0">
                  <a:pos x="859" y="612"/>
                </a:cxn>
                <a:cxn ang="0">
                  <a:pos x="1087" y="853"/>
                </a:cxn>
                <a:cxn ang="0">
                  <a:pos x="961" y="913"/>
                </a:cxn>
                <a:cxn ang="0">
                  <a:pos x="786" y="883"/>
                </a:cxn>
                <a:cxn ang="0">
                  <a:pos x="450" y="931"/>
                </a:cxn>
                <a:cxn ang="0">
                  <a:pos x="150" y="1075"/>
                </a:cxn>
                <a:cxn ang="0">
                  <a:pos x="78" y="1165"/>
                </a:cxn>
                <a:cxn ang="0">
                  <a:pos x="361" y="1256"/>
                </a:cxn>
                <a:cxn ang="0">
                  <a:pos x="444" y="1316"/>
                </a:cxn>
                <a:cxn ang="0">
                  <a:pos x="697" y="1400"/>
                </a:cxn>
                <a:cxn ang="0">
                  <a:pos x="1026" y="1346"/>
                </a:cxn>
                <a:cxn ang="0">
                  <a:pos x="991" y="1412"/>
                </a:cxn>
                <a:cxn ang="0">
                  <a:pos x="804" y="1574"/>
                </a:cxn>
                <a:cxn ang="0">
                  <a:pos x="726" y="1718"/>
                </a:cxn>
                <a:cxn ang="0">
                  <a:pos x="768" y="1742"/>
                </a:cxn>
                <a:cxn ang="0">
                  <a:pos x="865" y="1693"/>
                </a:cxn>
                <a:cxn ang="0">
                  <a:pos x="991" y="1699"/>
                </a:cxn>
                <a:cxn ang="0">
                  <a:pos x="1135" y="1627"/>
                </a:cxn>
                <a:cxn ang="0">
                  <a:pos x="1183" y="1669"/>
                </a:cxn>
                <a:cxn ang="0">
                  <a:pos x="1399" y="1436"/>
                </a:cxn>
                <a:cxn ang="0">
                  <a:pos x="1615" y="1334"/>
                </a:cxn>
                <a:cxn ang="0">
                  <a:pos x="1645" y="1370"/>
                </a:cxn>
                <a:cxn ang="0">
                  <a:pos x="1681" y="1430"/>
                </a:cxn>
                <a:cxn ang="0">
                  <a:pos x="1699" y="1466"/>
                </a:cxn>
                <a:cxn ang="0">
                  <a:pos x="1747" y="1550"/>
                </a:cxn>
                <a:cxn ang="0">
                  <a:pos x="1772" y="1586"/>
                </a:cxn>
                <a:cxn ang="0">
                  <a:pos x="2124" y="2248"/>
                </a:cxn>
                <a:cxn ang="0">
                  <a:pos x="1693" y="1322"/>
                </a:cxn>
                <a:cxn ang="0">
                  <a:pos x="1861" y="1165"/>
                </a:cxn>
                <a:cxn ang="0">
                  <a:pos x="2173" y="1099"/>
                </a:cxn>
                <a:cxn ang="0">
                  <a:pos x="2390" y="1009"/>
                </a:cxn>
                <a:cxn ang="0">
                  <a:pos x="2570" y="805"/>
                </a:cxn>
                <a:cxn ang="0">
                  <a:pos x="2342" y="781"/>
                </a:cxn>
                <a:cxn ang="0">
                  <a:pos x="2114" y="763"/>
                </a:cxn>
                <a:cxn ang="0">
                  <a:pos x="2408" y="433"/>
                </a:cxn>
                <a:cxn ang="0">
                  <a:pos x="2426" y="421"/>
                </a:cxn>
                <a:cxn ang="0">
                  <a:pos x="2474" y="379"/>
                </a:cxn>
                <a:cxn ang="0">
                  <a:pos x="2492" y="355"/>
                </a:cxn>
                <a:cxn ang="0">
                  <a:pos x="2474" y="337"/>
                </a:cxn>
                <a:cxn ang="0">
                  <a:pos x="2474" y="271"/>
                </a:cxn>
                <a:cxn ang="0">
                  <a:pos x="2492" y="192"/>
                </a:cxn>
                <a:cxn ang="0">
                  <a:pos x="2504" y="132"/>
                </a:cxn>
                <a:cxn ang="0">
                  <a:pos x="2492" y="36"/>
                </a:cxn>
                <a:cxn ang="0">
                  <a:pos x="2492" y="24"/>
                </a:cxn>
                <a:cxn ang="0">
                  <a:pos x="2102" y="0"/>
                </a:cxn>
                <a:cxn ang="0">
                  <a:pos x="1909" y="90"/>
                </a:cxn>
                <a:cxn ang="0">
                  <a:pos x="1747" y="535"/>
                </a:cxn>
                <a:cxn ang="0">
                  <a:pos x="1711" y="469"/>
                </a:cxn>
                <a:cxn ang="0">
                  <a:pos x="1633" y="144"/>
                </a:cxn>
                <a:cxn ang="0">
                  <a:pos x="1579" y="0"/>
                </a:cxn>
                <a:cxn ang="0">
                  <a:pos x="738" y="186"/>
                </a:cxn>
                <a:cxn ang="0">
                  <a:pos x="756" y="46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16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/>
              <a:ahLst/>
              <a:cxnLst>
                <a:cxn ang="0">
                  <a:pos x="1034" y="767"/>
                </a:cxn>
                <a:cxn ang="0">
                  <a:pos x="1190" y="1235"/>
                </a:cxn>
                <a:cxn ang="0">
                  <a:pos x="956" y="1193"/>
                </a:cxn>
                <a:cxn ang="0">
                  <a:pos x="723" y="1127"/>
                </a:cxn>
                <a:cxn ang="0">
                  <a:pos x="442" y="1109"/>
                </a:cxn>
                <a:cxn ang="0">
                  <a:pos x="0" y="1079"/>
                </a:cxn>
                <a:cxn ang="0">
                  <a:pos x="30" y="1115"/>
                </a:cxn>
                <a:cxn ang="0">
                  <a:pos x="496" y="1133"/>
                </a:cxn>
                <a:cxn ang="0">
                  <a:pos x="777" y="1187"/>
                </a:cxn>
                <a:cxn ang="0">
                  <a:pos x="1130" y="1301"/>
                </a:cxn>
                <a:cxn ang="0">
                  <a:pos x="1070" y="1319"/>
                </a:cxn>
                <a:cxn ang="0">
                  <a:pos x="711" y="1505"/>
                </a:cxn>
                <a:cxn ang="0">
                  <a:pos x="765" y="1481"/>
                </a:cxn>
                <a:cxn ang="0">
                  <a:pos x="861" y="1439"/>
                </a:cxn>
                <a:cxn ang="0">
                  <a:pos x="1022" y="1355"/>
                </a:cxn>
                <a:cxn ang="0">
                  <a:pos x="1214" y="1295"/>
                </a:cxn>
                <a:cxn ang="0">
                  <a:pos x="1267" y="1223"/>
                </a:cxn>
                <a:cxn ang="0">
                  <a:pos x="1632" y="1043"/>
                </a:cxn>
                <a:cxn ang="0">
                  <a:pos x="1931" y="953"/>
                </a:cxn>
                <a:cxn ang="0">
                  <a:pos x="2176" y="821"/>
                </a:cxn>
                <a:cxn ang="0">
                  <a:pos x="1961" y="911"/>
                </a:cxn>
                <a:cxn ang="0">
                  <a:pos x="1656" y="989"/>
                </a:cxn>
                <a:cxn ang="0">
                  <a:pos x="1339" y="1151"/>
                </a:cxn>
                <a:cxn ang="0">
                  <a:pos x="1501" y="905"/>
                </a:cxn>
                <a:cxn ang="0">
                  <a:pos x="1620" y="545"/>
                </a:cxn>
                <a:cxn ang="0">
                  <a:pos x="1740" y="372"/>
                </a:cxn>
                <a:cxn ang="0">
                  <a:pos x="1979" y="60"/>
                </a:cxn>
                <a:cxn ang="0">
                  <a:pos x="2003" y="0"/>
                </a:cxn>
                <a:cxn ang="0">
                  <a:pos x="1973" y="0"/>
                </a:cxn>
                <a:cxn ang="0">
                  <a:pos x="1596" y="480"/>
                </a:cxn>
                <a:cxn ang="0">
                  <a:pos x="1477" y="887"/>
                </a:cxn>
                <a:cxn ang="0">
                  <a:pos x="1255" y="1175"/>
                </a:cxn>
                <a:cxn ang="0">
                  <a:pos x="1130" y="905"/>
                </a:cxn>
                <a:cxn ang="0">
                  <a:pos x="1010" y="540"/>
                </a:cxn>
                <a:cxn ang="0">
                  <a:pos x="885" y="222"/>
                </a:cxn>
                <a:cxn ang="0">
                  <a:pos x="789" y="0"/>
                </a:cxn>
                <a:cxn ang="0">
                  <a:pos x="753" y="0"/>
                </a:cxn>
                <a:cxn ang="0">
                  <a:pos x="903" y="354"/>
                </a:cxn>
                <a:cxn ang="0">
                  <a:pos x="1034" y="767"/>
                </a:cxn>
                <a:cxn ang="0">
                  <a:pos x="1034" y="767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17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/>
              <a:ahLst/>
              <a:cxnLst>
                <a:cxn ang="0">
                  <a:pos x="161" y="564"/>
                </a:cxn>
                <a:cxn ang="0">
                  <a:pos x="329" y="438"/>
                </a:cxn>
                <a:cxn ang="0">
                  <a:pos x="646" y="216"/>
                </a:cxn>
                <a:cxn ang="0">
                  <a:pos x="813" y="0"/>
                </a:cxn>
                <a:cxn ang="0">
                  <a:pos x="676" y="150"/>
                </a:cxn>
                <a:cxn ang="0">
                  <a:pos x="144" y="504"/>
                </a:cxn>
                <a:cxn ang="0">
                  <a:pos x="0" y="732"/>
                </a:cxn>
                <a:cxn ang="0">
                  <a:pos x="0" y="804"/>
                </a:cxn>
                <a:cxn ang="0">
                  <a:pos x="161" y="564"/>
                </a:cxn>
                <a:cxn ang="0">
                  <a:pos x="161" y="564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18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/>
              <a:ahLst/>
              <a:cxnLst>
                <a:cxn ang="0">
                  <a:pos x="460" y="66"/>
                </a:cxn>
                <a:cxn ang="0">
                  <a:pos x="759" y="0"/>
                </a:cxn>
                <a:cxn ang="0">
                  <a:pos x="496" y="36"/>
                </a:cxn>
                <a:cxn ang="0">
                  <a:pos x="138" y="48"/>
                </a:cxn>
                <a:cxn ang="0">
                  <a:pos x="0" y="78"/>
                </a:cxn>
                <a:cxn ang="0">
                  <a:pos x="0" y="107"/>
                </a:cxn>
                <a:cxn ang="0">
                  <a:pos x="96" y="89"/>
                </a:cxn>
                <a:cxn ang="0">
                  <a:pos x="460" y="66"/>
                </a:cxn>
                <a:cxn ang="0">
                  <a:pos x="460" y="66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19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/>
              <a:ahLst/>
              <a:cxnLst>
                <a:cxn ang="0">
                  <a:pos x="1387" y="239"/>
                </a:cxn>
                <a:cxn ang="0">
                  <a:pos x="1734" y="233"/>
                </a:cxn>
                <a:cxn ang="0">
                  <a:pos x="2087" y="251"/>
                </a:cxn>
                <a:cxn ang="0">
                  <a:pos x="2505" y="233"/>
                </a:cxn>
                <a:cxn ang="0">
                  <a:pos x="3169" y="204"/>
                </a:cxn>
                <a:cxn ang="0">
                  <a:pos x="3115" y="186"/>
                </a:cxn>
                <a:cxn ang="0">
                  <a:pos x="2422" y="221"/>
                </a:cxn>
                <a:cxn ang="0">
                  <a:pos x="2003" y="221"/>
                </a:cxn>
                <a:cxn ang="0">
                  <a:pos x="1459" y="186"/>
                </a:cxn>
                <a:cxn ang="0">
                  <a:pos x="1543" y="168"/>
                </a:cxn>
                <a:cxn ang="0">
                  <a:pos x="2039" y="0"/>
                </a:cxn>
                <a:cxn ang="0">
                  <a:pos x="1961" y="24"/>
                </a:cxn>
                <a:cxn ang="0">
                  <a:pos x="1836" y="66"/>
                </a:cxn>
                <a:cxn ang="0">
                  <a:pos x="1602" y="138"/>
                </a:cxn>
                <a:cxn ang="0">
                  <a:pos x="1339" y="198"/>
                </a:cxn>
                <a:cxn ang="0">
                  <a:pos x="1268" y="251"/>
                </a:cxn>
                <a:cxn ang="0">
                  <a:pos x="765" y="413"/>
                </a:cxn>
                <a:cxn ang="0">
                  <a:pos x="335" y="503"/>
                </a:cxn>
                <a:cxn ang="0">
                  <a:pos x="0" y="617"/>
                </a:cxn>
                <a:cxn ang="0">
                  <a:pos x="299" y="539"/>
                </a:cxn>
                <a:cxn ang="0">
                  <a:pos x="735" y="449"/>
                </a:cxn>
                <a:cxn ang="0">
                  <a:pos x="1178" y="311"/>
                </a:cxn>
                <a:cxn ang="0">
                  <a:pos x="981" y="491"/>
                </a:cxn>
                <a:cxn ang="0">
                  <a:pos x="867" y="743"/>
                </a:cxn>
                <a:cxn ang="0">
                  <a:pos x="861" y="743"/>
                </a:cxn>
                <a:cxn ang="0">
                  <a:pos x="933" y="743"/>
                </a:cxn>
                <a:cxn ang="0">
                  <a:pos x="1022" y="497"/>
                </a:cxn>
                <a:cxn ang="0">
                  <a:pos x="1297" y="281"/>
                </a:cxn>
                <a:cxn ang="0">
                  <a:pos x="1531" y="449"/>
                </a:cxn>
                <a:cxn ang="0">
                  <a:pos x="1770" y="677"/>
                </a:cxn>
                <a:cxn ang="0">
                  <a:pos x="1854" y="743"/>
                </a:cxn>
                <a:cxn ang="0">
                  <a:pos x="1919" y="743"/>
                </a:cxn>
                <a:cxn ang="0">
                  <a:pos x="1692" y="527"/>
                </a:cxn>
                <a:cxn ang="0">
                  <a:pos x="1387" y="239"/>
                </a:cxn>
                <a:cxn ang="0">
                  <a:pos x="1387" y="23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20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21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22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23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24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25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/>
              <a:ahLst/>
              <a:cxnLst>
                <a:cxn ang="0">
                  <a:pos x="871" y="1423"/>
                </a:cxn>
                <a:cxn ang="0">
                  <a:pos x="907" y="1393"/>
                </a:cxn>
                <a:cxn ang="0">
                  <a:pos x="991" y="1320"/>
                </a:cxn>
                <a:cxn ang="0">
                  <a:pos x="1033" y="1297"/>
                </a:cxn>
                <a:cxn ang="0">
                  <a:pos x="1086" y="1249"/>
                </a:cxn>
                <a:cxn ang="0">
                  <a:pos x="1123" y="1219"/>
                </a:cxn>
                <a:cxn ang="0">
                  <a:pos x="1057" y="1153"/>
                </a:cxn>
                <a:cxn ang="0">
                  <a:pos x="877" y="1021"/>
                </a:cxn>
                <a:cxn ang="0">
                  <a:pos x="655" y="907"/>
                </a:cxn>
                <a:cxn ang="0">
                  <a:pos x="655" y="846"/>
                </a:cxn>
                <a:cxn ang="0">
                  <a:pos x="643" y="708"/>
                </a:cxn>
                <a:cxn ang="0">
                  <a:pos x="552" y="642"/>
                </a:cxn>
                <a:cxn ang="0">
                  <a:pos x="510" y="570"/>
                </a:cxn>
                <a:cxn ang="0">
                  <a:pos x="637" y="564"/>
                </a:cxn>
                <a:cxn ang="0">
                  <a:pos x="763" y="570"/>
                </a:cxn>
                <a:cxn ang="0">
                  <a:pos x="1091" y="850"/>
                </a:cxn>
                <a:cxn ang="0">
                  <a:pos x="1009" y="566"/>
                </a:cxn>
                <a:cxn ang="0">
                  <a:pos x="1054" y="265"/>
                </a:cxn>
                <a:cxn ang="0">
                  <a:pos x="1249" y="0"/>
                </a:cxn>
                <a:cxn ang="0">
                  <a:pos x="1466" y="292"/>
                </a:cxn>
                <a:cxn ang="0">
                  <a:pos x="1475" y="548"/>
                </a:cxn>
                <a:cxn ang="0">
                  <a:pos x="1567" y="630"/>
                </a:cxn>
                <a:cxn ang="0">
                  <a:pos x="1795" y="365"/>
                </a:cxn>
                <a:cxn ang="0">
                  <a:pos x="2245" y="150"/>
                </a:cxn>
                <a:cxn ang="0">
                  <a:pos x="2618" y="180"/>
                </a:cxn>
                <a:cxn ang="0">
                  <a:pos x="3050" y="150"/>
                </a:cxn>
                <a:cxn ang="0">
                  <a:pos x="3140" y="210"/>
                </a:cxn>
                <a:cxn ang="0">
                  <a:pos x="2990" y="210"/>
                </a:cxn>
                <a:cxn ang="0">
                  <a:pos x="2834" y="377"/>
                </a:cxn>
                <a:cxn ang="0">
                  <a:pos x="2702" y="648"/>
                </a:cxn>
                <a:cxn ang="0">
                  <a:pos x="2582" y="828"/>
                </a:cxn>
                <a:cxn ang="0">
                  <a:pos x="2234" y="1009"/>
                </a:cxn>
                <a:cxn ang="0">
                  <a:pos x="1963" y="1075"/>
                </a:cxn>
                <a:cxn ang="0">
                  <a:pos x="2257" y="1111"/>
                </a:cxn>
                <a:cxn ang="0">
                  <a:pos x="2600" y="1207"/>
                </a:cxn>
                <a:cxn ang="0">
                  <a:pos x="2894" y="1441"/>
                </a:cxn>
                <a:cxn ang="0">
                  <a:pos x="3122" y="1555"/>
                </a:cxn>
                <a:cxn ang="0">
                  <a:pos x="3032" y="1585"/>
                </a:cxn>
                <a:cxn ang="0">
                  <a:pos x="3008" y="1591"/>
                </a:cxn>
                <a:cxn ang="0">
                  <a:pos x="2960" y="1597"/>
                </a:cxn>
                <a:cxn ang="0">
                  <a:pos x="2882" y="1609"/>
                </a:cxn>
                <a:cxn ang="0">
                  <a:pos x="2846" y="1609"/>
                </a:cxn>
                <a:cxn ang="0">
                  <a:pos x="2774" y="1615"/>
                </a:cxn>
                <a:cxn ang="0">
                  <a:pos x="2726" y="1621"/>
                </a:cxn>
                <a:cxn ang="0">
                  <a:pos x="2708" y="1621"/>
                </a:cxn>
                <a:cxn ang="0">
                  <a:pos x="2594" y="1657"/>
                </a:cxn>
                <a:cxn ang="0">
                  <a:pos x="2533" y="1663"/>
                </a:cxn>
                <a:cxn ang="0">
                  <a:pos x="2444" y="1675"/>
                </a:cxn>
                <a:cxn ang="0">
                  <a:pos x="2378" y="1687"/>
                </a:cxn>
                <a:cxn ang="0">
                  <a:pos x="2360" y="1705"/>
                </a:cxn>
                <a:cxn ang="0">
                  <a:pos x="2305" y="1687"/>
                </a:cxn>
                <a:cxn ang="0">
                  <a:pos x="2263" y="1663"/>
                </a:cxn>
                <a:cxn ang="0">
                  <a:pos x="2017" y="1585"/>
                </a:cxn>
                <a:cxn ang="0">
                  <a:pos x="1711" y="1453"/>
                </a:cxn>
                <a:cxn ang="0">
                  <a:pos x="1880" y="1844"/>
                </a:cxn>
                <a:cxn ang="0">
                  <a:pos x="1771" y="1922"/>
                </a:cxn>
                <a:cxn ang="0">
                  <a:pos x="1531" y="1753"/>
                </a:cxn>
                <a:cxn ang="0">
                  <a:pos x="1411" y="1477"/>
                </a:cxn>
                <a:cxn ang="0">
                  <a:pos x="1219" y="1291"/>
                </a:cxn>
                <a:cxn ang="0">
                  <a:pos x="127" y="2006"/>
                </a:cxn>
                <a:cxn ang="0">
                  <a:pos x="865" y="1429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26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/>
              <a:ahLst/>
              <a:cxnLst>
                <a:cxn ang="0">
                  <a:pos x="318" y="1078"/>
                </a:cxn>
                <a:cxn ang="0">
                  <a:pos x="217" y="928"/>
                </a:cxn>
                <a:cxn ang="0">
                  <a:pos x="102" y="808"/>
                </a:cxn>
                <a:cxn ang="0">
                  <a:pos x="36" y="742"/>
                </a:cxn>
                <a:cxn ang="0">
                  <a:pos x="0" y="700"/>
                </a:cxn>
                <a:cxn ang="0">
                  <a:pos x="270" y="958"/>
                </a:cxn>
                <a:cxn ang="0">
                  <a:pos x="294" y="1006"/>
                </a:cxn>
                <a:cxn ang="0">
                  <a:pos x="367" y="670"/>
                </a:cxn>
                <a:cxn ang="0">
                  <a:pos x="379" y="411"/>
                </a:cxn>
                <a:cxn ang="0">
                  <a:pos x="347" y="118"/>
                </a:cxn>
                <a:cxn ang="0">
                  <a:pos x="393" y="0"/>
                </a:cxn>
                <a:cxn ang="0">
                  <a:pos x="397" y="357"/>
                </a:cxn>
                <a:cxn ang="0">
                  <a:pos x="421" y="609"/>
                </a:cxn>
                <a:cxn ang="0">
                  <a:pos x="385" y="826"/>
                </a:cxn>
                <a:cxn ang="0">
                  <a:pos x="385" y="1036"/>
                </a:cxn>
                <a:cxn ang="0">
                  <a:pos x="877" y="784"/>
                </a:cxn>
                <a:cxn ang="0">
                  <a:pos x="1309" y="555"/>
                </a:cxn>
                <a:cxn ang="0">
                  <a:pos x="1802" y="249"/>
                </a:cxn>
                <a:cxn ang="0">
                  <a:pos x="2096" y="69"/>
                </a:cxn>
                <a:cxn ang="0">
                  <a:pos x="1814" y="279"/>
                </a:cxn>
                <a:cxn ang="0">
                  <a:pos x="1453" y="501"/>
                </a:cxn>
                <a:cxn ang="0">
                  <a:pos x="1123" y="700"/>
                </a:cxn>
                <a:cxn ang="0">
                  <a:pos x="739" y="898"/>
                </a:cxn>
                <a:cxn ang="0">
                  <a:pos x="463" y="1084"/>
                </a:cxn>
                <a:cxn ang="0">
                  <a:pos x="817" y="1193"/>
                </a:cxn>
                <a:cxn ang="0">
                  <a:pos x="1285" y="1187"/>
                </a:cxn>
                <a:cxn ang="0">
                  <a:pos x="1916" y="1396"/>
                </a:cxn>
                <a:cxn ang="0">
                  <a:pos x="2144" y="1420"/>
                </a:cxn>
                <a:cxn ang="0">
                  <a:pos x="1814" y="1408"/>
                </a:cxn>
                <a:cxn ang="0">
                  <a:pos x="1435" y="1288"/>
                </a:cxn>
                <a:cxn ang="0">
                  <a:pos x="1219" y="1229"/>
                </a:cxn>
                <a:cxn ang="0">
                  <a:pos x="799" y="1223"/>
                </a:cxn>
                <a:cxn ang="0">
                  <a:pos x="505" y="1145"/>
                </a:cxn>
                <a:cxn ang="0">
                  <a:pos x="733" y="1378"/>
                </a:cxn>
                <a:cxn ang="0">
                  <a:pos x="877" y="1619"/>
                </a:cxn>
                <a:cxn ang="0">
                  <a:pos x="1009" y="1787"/>
                </a:cxn>
                <a:cxn ang="0">
                  <a:pos x="817" y="1607"/>
                </a:cxn>
                <a:cxn ang="0">
                  <a:pos x="673" y="1372"/>
                </a:cxn>
                <a:cxn ang="0">
                  <a:pos x="415" y="1109"/>
                </a:cxn>
                <a:cxn ang="0">
                  <a:pos x="318" y="1078"/>
                </a:cxn>
                <a:cxn ang="0">
                  <a:pos x="318" y="1078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27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28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/>
              <a:ahLst/>
              <a:cxnLst>
                <a:cxn ang="0">
                  <a:pos x="1842" y="851"/>
                </a:cxn>
                <a:cxn ang="0">
                  <a:pos x="1937" y="1019"/>
                </a:cxn>
                <a:cxn ang="0">
                  <a:pos x="2051" y="1168"/>
                </a:cxn>
                <a:cxn ang="0">
                  <a:pos x="2117" y="1246"/>
                </a:cxn>
                <a:cxn ang="0">
                  <a:pos x="2153" y="1294"/>
                </a:cxn>
                <a:cxn ang="0">
                  <a:pos x="1889" y="977"/>
                </a:cxn>
                <a:cxn ang="0">
                  <a:pos x="1860" y="929"/>
                </a:cxn>
                <a:cxn ang="0">
                  <a:pos x="1782" y="1240"/>
                </a:cxn>
                <a:cxn ang="0">
                  <a:pos x="1770" y="1486"/>
                </a:cxn>
                <a:cxn ang="0">
                  <a:pos x="1818" y="1906"/>
                </a:cxn>
                <a:cxn ang="0">
                  <a:pos x="1788" y="1930"/>
                </a:cxn>
                <a:cxn ang="0">
                  <a:pos x="1746" y="1534"/>
                </a:cxn>
                <a:cxn ang="0">
                  <a:pos x="1728" y="1288"/>
                </a:cxn>
                <a:cxn ang="0">
                  <a:pos x="1764" y="1085"/>
                </a:cxn>
                <a:cxn ang="0">
                  <a:pos x="1770" y="875"/>
                </a:cxn>
                <a:cxn ang="0">
                  <a:pos x="1268" y="1007"/>
                </a:cxn>
                <a:cxn ang="0">
                  <a:pos x="825" y="1132"/>
                </a:cxn>
                <a:cxn ang="0">
                  <a:pos x="323" y="1312"/>
                </a:cxn>
                <a:cxn ang="0">
                  <a:pos x="18" y="1420"/>
                </a:cxn>
                <a:cxn ang="0">
                  <a:pos x="311" y="1282"/>
                </a:cxn>
                <a:cxn ang="0">
                  <a:pos x="682" y="1144"/>
                </a:cxn>
                <a:cxn ang="0">
                  <a:pos x="1022" y="1037"/>
                </a:cxn>
                <a:cxn ang="0">
                  <a:pos x="1411" y="929"/>
                </a:cxn>
                <a:cxn ang="0">
                  <a:pos x="1692" y="815"/>
                </a:cxn>
                <a:cxn ang="0">
                  <a:pos x="1333" y="623"/>
                </a:cxn>
                <a:cxn ang="0">
                  <a:pos x="861" y="515"/>
                </a:cxn>
                <a:cxn ang="0">
                  <a:pos x="227" y="161"/>
                </a:cxn>
                <a:cxn ang="0">
                  <a:pos x="0" y="83"/>
                </a:cxn>
                <a:cxn ang="0">
                  <a:pos x="329" y="179"/>
                </a:cxn>
                <a:cxn ang="0">
                  <a:pos x="712" y="383"/>
                </a:cxn>
                <a:cxn ang="0">
                  <a:pos x="933" y="491"/>
                </a:cxn>
                <a:cxn ang="0">
                  <a:pos x="1351" y="593"/>
                </a:cxn>
                <a:cxn ang="0">
                  <a:pos x="1650" y="743"/>
                </a:cxn>
                <a:cxn ang="0">
                  <a:pos x="1423" y="461"/>
                </a:cxn>
                <a:cxn ang="0">
                  <a:pos x="1286" y="191"/>
                </a:cxn>
                <a:cxn ang="0">
                  <a:pos x="1154" y="0"/>
                </a:cxn>
                <a:cxn ang="0">
                  <a:pos x="1339" y="215"/>
                </a:cxn>
                <a:cxn ang="0">
                  <a:pos x="1489" y="485"/>
                </a:cxn>
                <a:cxn ang="0">
                  <a:pos x="1746" y="803"/>
                </a:cxn>
                <a:cxn ang="0">
                  <a:pos x="1842" y="851"/>
                </a:cxn>
                <a:cxn ang="0">
                  <a:pos x="1842" y="85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3029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3030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3031" name="Rectangle 2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43032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43033" name="Rectangle 2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fld id="{5CA3D82F-1922-4833-B853-B23DBFA76709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&#1040;&#1085;&#1103;\&#1056;&#1072;&#1073;&#1086;&#1095;&#1080;&#1081;%20&#1089;&#1090;&#1086;&#1083;\&#1053;&#1080;&#1076;&#1077;&#1088;&#1083;&#1072;&#1085;&#1076;&#1099;\023.MP3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94%D1%8E%D0%BD%D0%B0_%28%D0%BF%D0%B5%D1%81%D1%87%D0%B0%D0%BD%D1%8B%D0%B9_%D1%85%D0%BE%D0%BB%D0%BC%29" TargetMode="External"/><Relationship Id="rId13" Type="http://schemas.openxmlformats.org/officeDocument/2006/relationships/hyperlink" Target="http://ru.wikipedia.org/wiki/%D0%A1%D0%B8%D0%B1%D0%B8%D1%80%D1%8C" TargetMode="External"/><Relationship Id="rId18" Type="http://schemas.openxmlformats.org/officeDocument/2006/relationships/hyperlink" Target="http://ru.wikipedia.org/wiki/%D0%9B%D1%91%D0%B4" TargetMode="External"/><Relationship Id="rId3" Type="http://schemas.openxmlformats.org/officeDocument/2006/relationships/hyperlink" Target="http://ru.wikipedia.org/wiki/%D0%A0%D0%B5%D0%B9%D0%BD" TargetMode="External"/><Relationship Id="rId21" Type="http://schemas.openxmlformats.org/officeDocument/2006/relationships/image" Target="../media/image18.jpeg"/><Relationship Id="rId7" Type="http://schemas.openxmlformats.org/officeDocument/2006/relationships/hyperlink" Target="http://ru.wikipedia.org/wiki/%D0%A3%D1%80%D0%BE%D0%B2%D0%B5%D0%BD%D1%8C_%D0%BC%D0%BE%D1%80%D1%8F" TargetMode="External"/><Relationship Id="rId12" Type="http://schemas.openxmlformats.org/officeDocument/2006/relationships/hyperlink" Target="http://ru.wikipedia.org/wiki/%D0%AF%D0%BD%D0%B2%D0%B0%D1%80%D1%8C" TargetMode="External"/><Relationship Id="rId17" Type="http://schemas.openxmlformats.org/officeDocument/2006/relationships/hyperlink" Target="http://ru.wikipedia.org/wiki/%D0%9E%D0%B7%D0%B5%D1%80%D0%BE" TargetMode="External"/><Relationship Id="rId2" Type="http://schemas.openxmlformats.org/officeDocument/2006/relationships/hyperlink" Target="http://ru.wikipedia.org/wiki/%D0%95%D0%B2%D1%80%D0%BE%D0%BF%D0%B0" TargetMode="External"/><Relationship Id="rId16" Type="http://schemas.openxmlformats.org/officeDocument/2006/relationships/hyperlink" Target="http://ru.wikipedia.org/wiki/%D0%9A%D0%B0%D0%BD%D0%B0%D0%BB_%28%D0%B2%D0%BE%D0%B4%D0%BD%D1%8B%D0%B9%29" TargetMode="External"/><Relationship Id="rId20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ru.wikipedia.org/wiki/%D0%94%D0%B5%D0%BB%D1%8C%D1%82%D0%B0_%D1%80%D0%B5%D0%BA%D0%B8" TargetMode="External"/><Relationship Id="rId11" Type="http://schemas.openxmlformats.org/officeDocument/2006/relationships/hyperlink" Target="http://ru.wikipedia.org/wiki/%D0%98%D1%8E%D0%BB%D1%8C" TargetMode="External"/><Relationship Id="rId5" Type="http://schemas.openxmlformats.org/officeDocument/2006/relationships/hyperlink" Target="http://ru.wikipedia.org/wiki/%D0%A8%D0%B5%D0%BB%D1%8C%D0%B4%D0%B0" TargetMode="External"/><Relationship Id="rId15" Type="http://schemas.openxmlformats.org/officeDocument/2006/relationships/hyperlink" Target="http://ru.wikipedia.org/wiki/%D0%A1%D0%BD%D0%B5%D0%B3" TargetMode="External"/><Relationship Id="rId10" Type="http://schemas.openxmlformats.org/officeDocument/2006/relationships/hyperlink" Target="http://ru.wikipedia.org/wiki/%D0%94%D0%B0%D0%BC%D0%B1%D0%B0" TargetMode="External"/><Relationship Id="rId19" Type="http://schemas.openxmlformats.org/officeDocument/2006/relationships/hyperlink" Target="http://ru.wikipedia.org/wiki/%D0%9E%D1%81%D0%B0%D0%B4%D0%BA%D0%B8" TargetMode="External"/><Relationship Id="rId4" Type="http://schemas.openxmlformats.org/officeDocument/2006/relationships/hyperlink" Target="http://ru.wikipedia.org/wiki/%D0%9C%D0%B0%D0%B0%D1%81" TargetMode="External"/><Relationship Id="rId9" Type="http://schemas.openxmlformats.org/officeDocument/2006/relationships/hyperlink" Target="http://ru.wikipedia.org/wiki/%D0%9F%D0%BE%D0%BB%D1%8C%D0%B4%D0%B5%D1%80" TargetMode="External"/><Relationship Id="rId14" Type="http://schemas.openxmlformats.org/officeDocument/2006/relationships/hyperlink" Target="http://ru.wikipedia.org/wiki/%D0%90%D0%BD%D1%82%D0%B8%D1%86%D0%B8%D0%BA%D0%BB%D0%BE%D0%BD" TargetMode="External"/><Relationship Id="rId22" Type="http://schemas.openxmlformats.org/officeDocument/2006/relationships/slide" Target="slide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A2%D0%B5%D0%BA%D1%81%D1%82%D0%B8%D0%BB%D1%8C" TargetMode="External"/><Relationship Id="rId13" Type="http://schemas.openxmlformats.org/officeDocument/2006/relationships/hyperlink" Target="http://ru.wikipedia.org/wiki/%D0%A1%D0%B8%D0%B3%D0%B0%D1%80%D0%B0" TargetMode="External"/><Relationship Id="rId18" Type="http://schemas.openxmlformats.org/officeDocument/2006/relationships/hyperlink" Target="http://ru.wikipedia.org/wiki/%D0%95%D0%B2%D1%80%D0%BE" TargetMode="External"/><Relationship Id="rId26" Type="http://schemas.openxmlformats.org/officeDocument/2006/relationships/hyperlink" Target="http://ru.wikipedia.org/wiki/%D0%9F%D1%80%D0%BE%D0%B4%D1%83%D0%BA%D1%82%D1%8B_%D0%BF%D0%B8%D1%82%D0%B0%D0%BD%D0%B8%D1%8F" TargetMode="External"/><Relationship Id="rId3" Type="http://schemas.openxmlformats.org/officeDocument/2006/relationships/hyperlink" Target="http://ru.wikipedia.org/wiki/%D0%AD%D0%BB%D0%B5%D0%BA%D1%82%D1%80%D0%BE%D0%BD%D0%B8%D0%BA%D0%B0" TargetMode="External"/><Relationship Id="rId21" Type="http://schemas.openxmlformats.org/officeDocument/2006/relationships/hyperlink" Target="http://ru.wikipedia.org/wiki/%D0%9D%D0%B5%D1%84%D1%82%D1%8C" TargetMode="External"/><Relationship Id="rId34" Type="http://schemas.openxmlformats.org/officeDocument/2006/relationships/image" Target="../media/image20.jpeg"/><Relationship Id="rId7" Type="http://schemas.openxmlformats.org/officeDocument/2006/relationships/hyperlink" Target="http://ru.wikipedia.org/wiki/%D0%A7%D1%91%D1%80%D0%BD%D0%B0%D1%8F_%D0%BC%D0%B5%D1%82%D0%B0%D0%BB%D0%BB%D1%83%D1%80%D0%B3%D0%B8%D1%8F" TargetMode="External"/><Relationship Id="rId12" Type="http://schemas.openxmlformats.org/officeDocument/2006/relationships/hyperlink" Target="http://ru.wikipedia.org/wiki/%D0%A8%D0%BE%D0%BA%D0%BE%D0%BB%D0%B0%D0%B4" TargetMode="External"/><Relationship Id="rId17" Type="http://schemas.openxmlformats.org/officeDocument/2006/relationships/hyperlink" Target="http://ru.wikipedia.org/wiki/2002_%D0%B3%D0%BE%D0%B4" TargetMode="External"/><Relationship Id="rId25" Type="http://schemas.openxmlformats.org/officeDocument/2006/relationships/hyperlink" Target="http://ru.wikipedia.org/wiki/%D0%A6%D0%B2%D0%B5%D1%82%D0%BD%D1%8B%D0%B5_%D0%BC%D0%B5%D1%82%D0%B0%D0%BB%D0%BB%D1%8B" TargetMode="External"/><Relationship Id="rId33" Type="http://schemas.openxmlformats.org/officeDocument/2006/relationships/image" Target="../media/image19.jpeg"/><Relationship Id="rId2" Type="http://schemas.openxmlformats.org/officeDocument/2006/relationships/hyperlink" Target="http://ru.wikipedia.org/wiki/%D0%9C%D0%B0%D1%88%D0%B8%D0%BD%D0%BE%D1%81%D1%82%D1%80%D0%BE%D0%B5%D0%BD%D0%B8%D0%B5" TargetMode="External"/><Relationship Id="rId16" Type="http://schemas.openxmlformats.org/officeDocument/2006/relationships/hyperlink" Target="http://ru.wikipedia.org/wiki/%D0%90%D0%BC%D1%81%D1%82%D0%B5%D1%80%D0%B4%D0%B0%D0%BC" TargetMode="External"/><Relationship Id="rId20" Type="http://schemas.openxmlformats.org/officeDocument/2006/relationships/hyperlink" Target="http://ru.wikipedia.org/wiki/%D0%98%D0%BC%D0%BF%D0%BE%D1%80%D1%82" TargetMode="External"/><Relationship Id="rId29" Type="http://schemas.openxmlformats.org/officeDocument/2006/relationships/hyperlink" Target="http://ru.wikipedia.org/w/index.php?title=%D0%9F%D0%B0%D1%80%D0%BD%D0%B8%D0%BA&amp;action=edit&amp;redlink=1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ru.wikipedia.org/wiki/%D0%A1%D1%83%D0%B4%D0%BE%D1%81%D1%82%D1%80%D0%BE%D0%B5%D0%BD%D0%B8%D0%B5" TargetMode="External"/><Relationship Id="rId11" Type="http://schemas.openxmlformats.org/officeDocument/2006/relationships/hyperlink" Target="http://ru.wikipedia.org/wiki/%D0%9E%D0%B4%D0%B5%D0%B6%D0%B4%D0%B0" TargetMode="External"/><Relationship Id="rId24" Type="http://schemas.openxmlformats.org/officeDocument/2006/relationships/hyperlink" Target="http://ru.wikipedia.org/wiki/%D0%A1%D1%82%D0%B0%D0%BB%D1%8C" TargetMode="External"/><Relationship Id="rId32" Type="http://schemas.openxmlformats.org/officeDocument/2006/relationships/hyperlink" Target="http://ru.wikipedia.org/wiki/%D0%9F%D1%80%D0%B8%D1%80%D0%BE%D0%B4%D0%BD%D1%8B%D0%B9_%D0%B3%D0%B0%D0%B7" TargetMode="External"/><Relationship Id="rId5" Type="http://schemas.openxmlformats.org/officeDocument/2006/relationships/hyperlink" Target="http://ru.wikipedia.org/w/index.php?title=%D0%90%D0%B2%D0%B8%D0%B0%D1%81%D1%82%D1%80%D0%BE%D0%B5%D0%BD%D0%B8%D0%B5&amp;action=edit&amp;redlink=1" TargetMode="External"/><Relationship Id="rId15" Type="http://schemas.openxmlformats.org/officeDocument/2006/relationships/hyperlink" Target="http://ru.wikipedia.org/wiki/%D0%90%D0%BB%D0%BC%D0%B0%D0%B7" TargetMode="External"/><Relationship Id="rId23" Type="http://schemas.openxmlformats.org/officeDocument/2006/relationships/hyperlink" Target="http://ru.wikipedia.org/wiki/%D0%A7%D1%83%D0%B3%D1%83%D0%BD" TargetMode="External"/><Relationship Id="rId28" Type="http://schemas.openxmlformats.org/officeDocument/2006/relationships/hyperlink" Target="http://ru.wikipedia.org/wiki/%D0%9C%D1%8F%D1%81%D0%BE" TargetMode="External"/><Relationship Id="rId10" Type="http://schemas.openxmlformats.org/officeDocument/2006/relationships/hyperlink" Target="http://ru.wikipedia.org/wiki/%D0%9F%D0%B8%D0%B2%D0%BE" TargetMode="External"/><Relationship Id="rId19" Type="http://schemas.openxmlformats.org/officeDocument/2006/relationships/hyperlink" Target="http://ru.wikipedia.org/wiki/%D0%93%D1%83%D0%BB%D1%8C%D0%B4%D0%B5%D0%BD" TargetMode="External"/><Relationship Id="rId31" Type="http://schemas.openxmlformats.org/officeDocument/2006/relationships/hyperlink" Target="http://ru.wikipedia.org/wiki/%D0%A6%D0%B2%D0%B5%D1%82%D0%BE%D0%BA" TargetMode="External"/><Relationship Id="rId4" Type="http://schemas.openxmlformats.org/officeDocument/2006/relationships/hyperlink" Target="http://ru.wikipedia.org/wiki/%D0%9D%D0%B5%D1%84%D1%82%D0%B5%D1%85%D0%B8%D0%BC%D0%B8%D1%8F" TargetMode="External"/><Relationship Id="rId9" Type="http://schemas.openxmlformats.org/officeDocument/2006/relationships/hyperlink" Target="http://ru.wikipedia.org/wiki/%D0%9C%D0%B5%D0%B1%D0%B5%D0%BB%D1%8C" TargetMode="External"/><Relationship Id="rId14" Type="http://schemas.openxmlformats.org/officeDocument/2006/relationships/hyperlink" Target="http://ru.wikipedia.org/wiki/%D0%94%D0%B6%D0%B8%D0%BD_%28%D0%BD%D0%B0%D0%BF%D0%B8%D1%82%D0%BE%D0%BA%29" TargetMode="External"/><Relationship Id="rId22" Type="http://schemas.openxmlformats.org/officeDocument/2006/relationships/hyperlink" Target="http://ru.wikipedia.org/wiki/%D0%90%D0%B2%D1%82%D0%BE%D0%BC%D0%BE%D0%B1%D0%B8%D0%BB%D1%8C" TargetMode="External"/><Relationship Id="rId27" Type="http://schemas.openxmlformats.org/officeDocument/2006/relationships/hyperlink" Target="http://ru.wikipedia.org/wiki/%D0%AD%D0%BA%D1%81%D0%BF%D0%BE%D1%80%D1%82" TargetMode="External"/><Relationship Id="rId30" Type="http://schemas.openxmlformats.org/officeDocument/2006/relationships/hyperlink" Target="http://ru.wikipedia.org/wiki/%D0%9E%D0%B2%D0%BE%D1%89" TargetMode="External"/><Relationship Id="rId35" Type="http://schemas.openxmlformats.org/officeDocument/2006/relationships/slide" Target="slide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hyperlink" Target="http://ru.wikipedia.org/wiki/%D0%96%D0%B5%D0%BB%D0%B5%D0%B7%D0%BD%D0%B0%D1%8F_%D0%B4%D0%BE%D1%80%D0%BE%D0%B3%D0%B0" TargetMode="External"/><Relationship Id="rId7" Type="http://schemas.openxmlformats.org/officeDocument/2006/relationships/hyperlink" Target="http://ru.wikipedia.org/wiki/KLM" TargetMode="External"/><Relationship Id="rId2" Type="http://schemas.openxmlformats.org/officeDocument/2006/relationships/hyperlink" Target="http://ru.wikipedia.org/wiki/%D0%90%D0%B2%D1%82%D0%BE%D1%81%D1%82%D1%80%D0%B0%D0%B4%D0%B0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ru.wikipedia.org/wiki/%D0%93%D1%80%D1%83%D0%B7%D0%BE%D0%BE%D0%B1%D0%BE%D1%80%D0%BE%D1%82" TargetMode="External"/><Relationship Id="rId5" Type="http://schemas.openxmlformats.org/officeDocument/2006/relationships/hyperlink" Target="http://ru.wikipedia.org/wiki/%D0%A0%D0%BE%D1%82%D1%82%D0%B5%D1%80%D0%B4%D0%B0%D0%BC" TargetMode="External"/><Relationship Id="rId10" Type="http://schemas.openxmlformats.org/officeDocument/2006/relationships/slide" Target="slide4.xml"/><Relationship Id="rId4" Type="http://schemas.openxmlformats.org/officeDocument/2006/relationships/hyperlink" Target="http://ru.wikipedia.org/wiki/%D0%9E%D0%BA%D0%B5%D0%B0%D0%BD" TargetMode="External"/><Relationship Id="rId9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9F%D0%BE%D0%BB%D1%8C%D0%B4%D0%B5%D1%80" TargetMode="External"/><Relationship Id="rId3" Type="http://schemas.openxmlformats.org/officeDocument/2006/relationships/hyperlink" Target="http://ru.wikipedia.org/wiki/%D0%9F%D0%B0%D1%81%D1%82%D0%B1%D0%B8%D1%89%D0%B5" TargetMode="External"/><Relationship Id="rId7" Type="http://schemas.openxmlformats.org/officeDocument/2006/relationships/hyperlink" Target="http://ru.wikipedia.org/wiki/%D0%96%D0%B8%D0%B2%D0%BE%D1%82%D0%BD%D0%BE%D0%B2%D0%BE%D0%B4%D1%81%D1%82%D0%B2%D0%BE" TargetMode="External"/><Relationship Id="rId2" Type="http://schemas.openxmlformats.org/officeDocument/2006/relationships/hyperlink" Target="http://ru.wikipedia.org/wiki/%D0%92%D0%92%D0%9F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ru.wikipedia.org/wiki/%D0%A1%D1%8B%D1%80" TargetMode="External"/><Relationship Id="rId11" Type="http://schemas.openxmlformats.org/officeDocument/2006/relationships/image" Target="../media/image24.jpeg"/><Relationship Id="rId5" Type="http://schemas.openxmlformats.org/officeDocument/2006/relationships/hyperlink" Target="http://ru.wikipedia.org/wiki/%D0%A1%D0%BB%D0%B8%D0%B2%D0%BE%D1%87%D0%BD%D0%BE%D0%B5_%D0%BC%D0%B0%D1%81%D0%BB%D0%BE" TargetMode="External"/><Relationship Id="rId10" Type="http://schemas.openxmlformats.org/officeDocument/2006/relationships/image" Target="../media/image23.jpeg"/><Relationship Id="rId4" Type="http://schemas.openxmlformats.org/officeDocument/2006/relationships/hyperlink" Target="http://ru.wikipedia.org/wiki/%D0%9B%D0%B5%D1%81" TargetMode="External"/><Relationship Id="rId9" Type="http://schemas.openxmlformats.org/officeDocument/2006/relationships/slide" Target="slide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AD%D1%80%D0%B0%D0%B7%D0%BC_%D0%A0%D0%BE%D1%82%D1%82%D0%B5%D1%80%D0%B4%D0%B0%D0%BC%D1%81%D0%BA%D0%B8%D0%B9" TargetMode="External"/><Relationship Id="rId13" Type="http://schemas.openxmlformats.org/officeDocument/2006/relationships/hyperlink" Target="http://ru.wikipedia.org/wiki/%D0%A2%D0%B8%D1%82%D0%B0%D0%BD_%28%D1%81%D0%BF%D1%83%D1%82%D0%BD%D0%B8%D0%BA_%D0%A1%D0%B0%D1%82%D1%83%D1%80%D0%BD%D0%B0%29" TargetMode="External"/><Relationship Id="rId18" Type="http://schemas.openxmlformats.org/officeDocument/2006/relationships/hyperlink" Target="http://ru.wikipedia.org/wiki/%D0%A7%D1%91%D1%80%D0%BD%D0%B0%D1%8F_%D0%BA%D0%BD%D0%B8%D0%B3%D0%B0_%28%D1%84%D0%B8%D0%BB%D1%8C%D0%BC%29" TargetMode="External"/><Relationship Id="rId26" Type="http://schemas.openxmlformats.org/officeDocument/2006/relationships/hyperlink" Target="http://ru.wikipedia.org/wiki/%D0%92%D0%B5%D1%82%D1%80%D1%8F%D0%BD%D0%B0%D1%8F_%D0%BC%D0%B5%D0%BB%D1%8C%D0%BD%D0%B8%D1%86%D0%B0" TargetMode="External"/><Relationship Id="rId3" Type="http://schemas.openxmlformats.org/officeDocument/2006/relationships/hyperlink" Target="http://ru.wikipedia.org/wiki/%D0%A0%D0%B5%D0%BC%D0%B1%D1%80%D0%B0%D0%BD%D0%B4%D1%82_%D0%B2%D0%B0%D0%BD_%D0%A0%D0%B5%D0%B9%D0%BD" TargetMode="External"/><Relationship Id="rId21" Type="http://schemas.openxmlformats.org/officeDocument/2006/relationships/hyperlink" Target="http://ru.wikipedia.org/wiki/%D0%92%D1%81%D0%BF%D0%BE%D0%BC%D0%BD%D0%B8%D1%82%D1%8C_%D0%B2%D1%81%D1%91_%28%D1%84%D0%B8%D0%BB%D1%8C%D0%BC%29" TargetMode="External"/><Relationship Id="rId7" Type="http://schemas.openxmlformats.org/officeDocument/2006/relationships/hyperlink" Target="http://ru.wikipedia.org/wiki/%D0%92%D0%B0%D0%BD_%D0%93%D0%BE%D0%B3" TargetMode="External"/><Relationship Id="rId12" Type="http://schemas.openxmlformats.org/officeDocument/2006/relationships/hyperlink" Target="http://ru.wikipedia.org/wiki/%D0%A1%D0%B0%D1%82%D1%83%D1%80%D0%BD_%28%D0%BF%D0%BB%D0%B0%D0%BD%D0%B5%D1%82%D0%B0%29" TargetMode="External"/><Relationship Id="rId17" Type="http://schemas.openxmlformats.org/officeDocument/2006/relationships/hyperlink" Target="http://ru.wikipedia.org/wiki/%D0%A2%D1%83%D1%80%D0%B5%D1%86%D0%BA%D0%B8%D0%B5_%D0%BD%D0%B0%D1%81%D0%BB%D0%B0%D0%B6%D0%B4%D0%B5%D0%BD%D0%B8%D1%8F_%28%D1%84%D0%B8%D0%BB%D1%8C%D0%BC%29" TargetMode="External"/><Relationship Id="rId25" Type="http://schemas.openxmlformats.org/officeDocument/2006/relationships/hyperlink" Target="http://ru.wikipedia.org/wiki/%D0%A4%D0%B0%D0%BC%D0%BA%D0%B5_%D0%AF%D0%BD%D1%81%D1%81%D0%B5%D0%BD" TargetMode="External"/><Relationship Id="rId33" Type="http://schemas.openxmlformats.org/officeDocument/2006/relationships/slide" Target="slide4.xml"/><Relationship Id="rId2" Type="http://schemas.openxmlformats.org/officeDocument/2006/relationships/hyperlink" Target="http://ru.wikipedia.org/wiki/XVII" TargetMode="External"/><Relationship Id="rId16" Type="http://schemas.openxmlformats.org/officeDocument/2006/relationships/hyperlink" Target="http://ru.wikipedia.org/wiki/%D0%9F%D0%B0%D1%83%D0%BB%D1%8C_%D0%92%D0%B5%D1%80%D1%85%D1%83%D0%B2%D0%B5%D0%BD" TargetMode="External"/><Relationship Id="rId20" Type="http://schemas.openxmlformats.org/officeDocument/2006/relationships/hyperlink" Target="http://ru.wikipedia.org/wiki/%D0%A0%D0%BE%D0%B1%D0%BE%D1%82-%D0%BF%D0%BE%D0%BB%D0%B8%D1%86%D0%B5%D0%B9%D1%81%D0%BA%D0%B8%D0%B9_%28%D1%84%D0%B8%D0%BB%D1%8C%D0%BC%29" TargetMode="External"/><Relationship Id="rId29" Type="http://schemas.openxmlformats.org/officeDocument/2006/relationships/hyperlink" Target="http://ru.wikipedia.org/wiki/%D0%9F%D0%BE%D1%81%D1%83%D0%B4%D0%B0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ru.wikipedia.org/wiki/XX" TargetMode="External"/><Relationship Id="rId11" Type="http://schemas.openxmlformats.org/officeDocument/2006/relationships/hyperlink" Target="http://ru.wikipedia.org/wiki/%D0%A5%D1%80%D0%B8%D1%81%D1%82%D0%B8%D0%B0%D0%BD_%D0%93%D1%8E%D0%B9%D0%B3%D0%B5%D0%BD%D1%81" TargetMode="External"/><Relationship Id="rId24" Type="http://schemas.openxmlformats.org/officeDocument/2006/relationships/hyperlink" Target="http://ru.wikipedia.org/wiki/%D0%A1%D0%B8%D0%BB%D1%8C%D0%B2%D0%B8%D1%8F_%D0%9A%D1%80%D0%B8%D1%81%D1%82%D0%B5%D0%BB%D1%8C" TargetMode="External"/><Relationship Id="rId32" Type="http://schemas.openxmlformats.org/officeDocument/2006/relationships/image" Target="../media/image26.jpeg"/><Relationship Id="rId5" Type="http://schemas.openxmlformats.org/officeDocument/2006/relationships/hyperlink" Target="http://ru.wikipedia.org/wiki/XIX" TargetMode="External"/><Relationship Id="rId15" Type="http://schemas.openxmlformats.org/officeDocument/2006/relationships/hyperlink" Target="http://ru.wikipedia.org/wiki/%D0%94%D0%BD%D0%B5%D0%B2%D0%BD%D0%B8%D0%BA_%D0%90%D0%BD%D0%BD%D1%8B_%D0%A4%D1%80%D0%B0%D0%BD%D0%BA" TargetMode="External"/><Relationship Id="rId23" Type="http://schemas.openxmlformats.org/officeDocument/2006/relationships/hyperlink" Target="http://ru.wikipedia.org/wiki/%D0%A0%D1%83%D1%82%D0%B3%D0%B5%D1%80_%D0%A5%D0%B0%D1%83%D1%8D%D1%80" TargetMode="External"/><Relationship Id="rId28" Type="http://schemas.openxmlformats.org/officeDocument/2006/relationships/hyperlink" Target="http://ru.wikipedia.org/wiki/%D0%91%D0%BE%D1%82%D0%B8%D0%BD%D0%BA%D0%B8" TargetMode="External"/><Relationship Id="rId10" Type="http://schemas.openxmlformats.org/officeDocument/2006/relationships/hyperlink" Target="http://ru.wikipedia.org/wiki/%D0%94%D0%B5%D0%BA%D0%B0%D1%80%D1%82" TargetMode="External"/><Relationship Id="rId19" Type="http://schemas.openxmlformats.org/officeDocument/2006/relationships/hyperlink" Target="http://ru.wikipedia.org/wiki/%D0%91%D0%BB%D0%BE%D0%BA%D0%B1%D0%B0%D1%81%D1%82%D0%B5%D1%80" TargetMode="External"/><Relationship Id="rId31" Type="http://schemas.openxmlformats.org/officeDocument/2006/relationships/image" Target="../media/image25.jpeg"/><Relationship Id="rId4" Type="http://schemas.openxmlformats.org/officeDocument/2006/relationships/hyperlink" Target="http://ru.wikipedia.org/wiki/%D0%92%D0%B5%D1%80%D0%BC%D0%B5%D1%80" TargetMode="External"/><Relationship Id="rId9" Type="http://schemas.openxmlformats.org/officeDocument/2006/relationships/hyperlink" Target="http://ru.wikipedia.org/wiki/%D0%A1%D0%BF%D0%B8%D0%BD%D0%BE%D0%B7%D0%B0" TargetMode="External"/><Relationship Id="rId14" Type="http://schemas.openxmlformats.org/officeDocument/2006/relationships/hyperlink" Target="http://ru.wikipedia.org/wiki/%D0%90%D0%BD%D0%BD%D0%B0_%D0%A4%D1%80%D0%B0%D0%BD%D0%BA" TargetMode="External"/><Relationship Id="rId22" Type="http://schemas.openxmlformats.org/officeDocument/2006/relationships/hyperlink" Target="http://ru.wikipedia.org/wiki/%D0%9E%D1%81%D0%BD%D0%BE%D0%B2%D0%BD%D0%BE%D0%B9_%D0%B8%D0%BD%D1%81%D1%82%D0%B8%D0%BD%D0%BA%D1%82_%28%D1%84%D0%B8%D0%BB%D1%8C%D0%BC%29" TargetMode="External"/><Relationship Id="rId27" Type="http://schemas.openxmlformats.org/officeDocument/2006/relationships/hyperlink" Target="http://ru.wikipedia.org/wiki/%D0%A2%D1%8E%D0%BB%D1%8C%D0%BF%D0%B0%D0%BD" TargetMode="External"/><Relationship Id="rId30" Type="http://schemas.openxmlformats.org/officeDocument/2006/relationships/hyperlink" Target="http://ru.wikipedia.org/wiki/%D0%94%D0%B5%D0%BB%D1%84%D1%82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93%D0%B0%D0%B0%D0%B3%D0%B0" TargetMode="External"/><Relationship Id="rId13" Type="http://schemas.openxmlformats.org/officeDocument/2006/relationships/hyperlink" Target="http://ru.wikipedia.org/wiki/%D0%90%D1%80%D1%83%D0%B1%D0%B0" TargetMode="External"/><Relationship Id="rId3" Type="http://schemas.openxmlformats.org/officeDocument/2006/relationships/hyperlink" Target="http://ru.wikipedia.org/wiki/%D0%9B%D1%8E%D0%BA%D1%81%D0%B5%D0%BC%D0%B1%D1%83%D1%80%D0%B3" TargetMode="External"/><Relationship Id="rId7" Type="http://schemas.openxmlformats.org/officeDocument/2006/relationships/hyperlink" Target="http://ru.wikipedia.org/wiki/%D0%90%D0%BC%D1%81%D1%82%D0%B5%D1%80%D0%B4%D0%B0%D0%BC" TargetMode="External"/><Relationship Id="rId12" Type="http://schemas.openxmlformats.org/officeDocument/2006/relationships/hyperlink" Target="http://ru.wikipedia.org/wiki/%D0%9A%D0%B0%D1%80%D0%B8%D0%B1%D1%81%D0%BA%D0%BE%D0%B5_%D0%BC%D0%BE%D1%80%D0%B5" TargetMode="External"/><Relationship Id="rId17" Type="http://schemas.openxmlformats.org/officeDocument/2006/relationships/image" Target="../media/image6.jpeg"/><Relationship Id="rId2" Type="http://schemas.openxmlformats.org/officeDocument/2006/relationships/hyperlink" Target="http://ru.wikipedia.org/wiki/%D0%91%D0%B5%D0%BB%D1%8C%D0%B3%D0%B8%D1%8F" TargetMode="External"/><Relationship Id="rId16" Type="http://schemas.openxmlformats.org/officeDocument/2006/relationships/hyperlink" Target="http://ru.wikipedia.org/wiki/1954_%D0%B3%D0%BE%D0%B4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ru.wikipedia.org/wiki/%D0%A1%D1%82%D0%BE%D0%BB%D0%B8%D1%86%D0%B0" TargetMode="External"/><Relationship Id="rId11" Type="http://schemas.openxmlformats.org/officeDocument/2006/relationships/hyperlink" Target="http://ru.wikipedia.org/wiki/%D0%AD%D0%B9%D0%BD%D0%B4%D1%85%D0%BE%D0%B2%D0%B5%D0%BD" TargetMode="External"/><Relationship Id="rId5" Type="http://schemas.openxmlformats.org/officeDocument/2006/relationships/hyperlink" Target="http://ru.wikipedia.org/wiki/%D0%93%D0%BE%D0%BB%D0%BB%D0%B0%D0%BD%D0%B4%D0%B8%D1%8F" TargetMode="External"/><Relationship Id="rId15" Type="http://schemas.openxmlformats.org/officeDocument/2006/relationships/hyperlink" Target="http://ru.wikipedia.org/wiki/%D0%93%D0%BE%D1%81%D1%83%D0%B4%D0%B0%D1%80%D1%81%D1%82%D0%B2%D0%BE" TargetMode="External"/><Relationship Id="rId10" Type="http://schemas.openxmlformats.org/officeDocument/2006/relationships/hyperlink" Target="http://ru.wikipedia.org/wiki/%D0%A3%D1%82%D1%80%D0%B5%D1%85%D1%82" TargetMode="External"/><Relationship Id="rId4" Type="http://schemas.openxmlformats.org/officeDocument/2006/relationships/hyperlink" Target="http://ru.wikipedia.org/wiki/%D0%91%D0%B5%D0%BD%D0%B8%D0%BB%D1%8E%D0%BA%D1%81" TargetMode="External"/><Relationship Id="rId9" Type="http://schemas.openxmlformats.org/officeDocument/2006/relationships/hyperlink" Target="http://ru.wikipedia.org/wiki/%D0%A0%D0%BE%D1%82%D1%82%D0%B5%D1%80%D0%B4%D0%B0%D0%BC" TargetMode="External"/><Relationship Id="rId14" Type="http://schemas.openxmlformats.org/officeDocument/2006/relationships/hyperlink" Target="http://ru.wikipedia.org/wiki/%D0%9D%D0%B8%D0%B4%D0%B5%D1%80%D0%BB%D0%B0%D0%BD%D0%B4%D1%81%D0%BA%D0%B8%D0%B5_%D0%90%D0%BD%D1%82%D0%B8%D0%BB%D1%8C%D1%81%D0%BA%D0%B8%D0%B5_%D0%BE%D1%81%D1%82%D1%80%D0%BE%D0%B2%D0%B0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slide" Target="slide14.xml"/><Relationship Id="rId3" Type="http://schemas.openxmlformats.org/officeDocument/2006/relationships/slide" Target="slide5.xml"/><Relationship Id="rId7" Type="http://schemas.openxmlformats.org/officeDocument/2006/relationships/slide" Target="slide8.xml"/><Relationship Id="rId12" Type="http://schemas.openxmlformats.org/officeDocument/2006/relationships/slide" Target="slide13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11" Type="http://schemas.openxmlformats.org/officeDocument/2006/relationships/slide" Target="slide12.xml"/><Relationship Id="rId5" Type="http://schemas.openxmlformats.org/officeDocument/2006/relationships/hyperlink" Target="http://ru.wikipedia.org/wiki/%D0%9D%D0%B8%D0%B4%D0%B5%D1%80%D0%BB%D0%B0%D0%BD%D0%B4%D1%8B#.D0.9A.D1.80.D1.83.D0.BF.D0.BD.D0.B5.D0.B9.D1.88.D0.B8.D0.B5_.D0.B3.D0.BE.D1.80.D0.BE.D0.B4.D0.B0" TargetMode="External"/><Relationship Id="rId10" Type="http://schemas.openxmlformats.org/officeDocument/2006/relationships/hyperlink" Target="http://ru.wikipedia.org/wiki/%D0%9D%D0%B8%D0%B4%D0%B5%D1%80%D0%BB%D0%B0%D0%BD%D0%B4%D1%8B#.D0.A2.D1.80.D0.B0.D0.BD.D1.81.D0.BF.D0.BE.D1.80.D1.82" TargetMode="External"/><Relationship Id="rId4" Type="http://schemas.openxmlformats.org/officeDocument/2006/relationships/slide" Target="slide6.xml"/><Relationship Id="rId9" Type="http://schemas.openxmlformats.org/officeDocument/2006/relationships/slide" Target="slide1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1648" TargetMode="External"/><Relationship Id="rId13" Type="http://schemas.openxmlformats.org/officeDocument/2006/relationships/hyperlink" Target="http://ru.wikipedia.org/wiki/%D0%9F%D0%B0%D1%80%D0%BB%D0%B0%D0%BC%D0%B5%D0%BD%D1%82" TargetMode="External"/><Relationship Id="rId3" Type="http://schemas.openxmlformats.org/officeDocument/2006/relationships/hyperlink" Target="http://ru.wikipedia.org/wiki/%D0%A0%D0%B8%D0%BC%D1%81%D0%BA%D0%B0%D1%8F_%D0%98%D0%BC%D0%BF%D0%B5%D1%80%D0%B8%D1%8F" TargetMode="External"/><Relationship Id="rId7" Type="http://schemas.openxmlformats.org/officeDocument/2006/relationships/hyperlink" Target="http://ru.wikipedia.org/wiki/1568" TargetMode="External"/><Relationship Id="rId12" Type="http://schemas.openxmlformats.org/officeDocument/2006/relationships/hyperlink" Target="http://ru.wikipedia.org/wiki/1848" TargetMode="External"/><Relationship Id="rId17" Type="http://schemas.openxmlformats.org/officeDocument/2006/relationships/image" Target="../media/image9.png"/><Relationship Id="rId2" Type="http://schemas.openxmlformats.org/officeDocument/2006/relationships/hyperlink" Target="http://ru.wikipedia.org/wiki/%D0%9B%D0%B5%D0%B4%D0%BD%D0%B8%D0%BA%D0%BE%D0%B2%D1%8B%D0%B9_%D0%BF%D0%B5%D1%80%D0%B8%D0%BE%D0%B4" TargetMode="External"/><Relationship Id="rId16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ru.wikipedia.org/wiki/%D0%92%D0%BE%D1%81%D1%8C%D0%BC%D0%B8%D0%B4%D0%B5%D1%81%D1%8F%D1%82%D0%B8%D0%BB%D0%B5%D1%82%D0%BD%D1%8F%D1%8F_%D0%B2%D0%BE%D0%B9%D0%BD%D0%B0" TargetMode="External"/><Relationship Id="rId11" Type="http://schemas.openxmlformats.org/officeDocument/2006/relationships/hyperlink" Target="http://ru.wikipedia.org/wiki/%D0%9E%D1%80%D0%B0%D0%BD%D1%81%D0%BA%D0%B0%D1%8F_%D0%B4%D0%B8%D0%BD%D0%B0%D1%81%D1%82%D0%B8%D1%8F" TargetMode="External"/><Relationship Id="rId5" Type="http://schemas.openxmlformats.org/officeDocument/2006/relationships/hyperlink" Target="http://ru.wikipedia.org/wiki/1581" TargetMode="External"/><Relationship Id="rId15" Type="http://schemas.openxmlformats.org/officeDocument/2006/relationships/slide" Target="slide4.xml"/><Relationship Id="rId10" Type="http://schemas.openxmlformats.org/officeDocument/2006/relationships/hyperlink" Target="http://ru.wikipedia.org/wiki/%D0%9C%D0%BE%D0%BD%D0%B0%D1%80%D1%85%D0%B8%D1%8F" TargetMode="External"/><Relationship Id="rId4" Type="http://schemas.openxmlformats.org/officeDocument/2006/relationships/hyperlink" Target="http://ru.wikipedia.org/wiki/26_%D0%B8%D1%8E%D0%BB%D1%8F" TargetMode="External"/><Relationship Id="rId9" Type="http://schemas.openxmlformats.org/officeDocument/2006/relationships/hyperlink" Target="http://ru.wikipedia.org/wiki/XIX_%D0%B2%D0%B5%D0%BA" TargetMode="External"/><Relationship Id="rId14" Type="http://schemas.openxmlformats.org/officeDocument/2006/relationships/hyperlink" Target="http://ru.wikipedia.org/wiki/%D0%9A%D0%BE%D0%BD%D1%81%D1%82%D0%B8%D1%82%D1%83%D1%86%D0%B8%D1%8F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A1%D0%BE%D1%86%D0%B8%D0%B0%D0%BB%D0%B8%D1%81%D1%82%D0%B8%D1%87%D0%B5%D1%81%D0%BA%D0%B0%D1%8F_%D0%BF%D0%B0%D1%80%D1%82%D0%B8%D1%8F_%D0%9D%D0%B8%D0%B4%D0%B5%D1%80%D0%BB%D0%B0%D0%BD%D0%B4%D0%BE%D0%B2" TargetMode="External"/><Relationship Id="rId3" Type="http://schemas.openxmlformats.org/officeDocument/2006/relationships/hyperlink" Target="http://ru.wikipedia.org/wiki/%D0%91%D0%B5%D0%B0%D1%82%D1%80%D0%B8%D0%BA%D1%81" TargetMode="External"/><Relationship Id="rId7" Type="http://schemas.openxmlformats.org/officeDocument/2006/relationships/hyperlink" Target="http://ru.wikipedia.org/wiki/%D0%9F%D0%B0%D1%80%D1%82%D0%B8%D1%8F_%D0%B7%D0%B0_%D1%82%D1%80%D1%83%D0%B4" TargetMode="External"/><Relationship Id="rId12" Type="http://schemas.openxmlformats.org/officeDocument/2006/relationships/image" Target="../media/image11.jpeg"/><Relationship Id="rId2" Type="http://schemas.openxmlformats.org/officeDocument/2006/relationships/hyperlink" Target="http://ru.wikipedia.org/w/index.php?title=%D0%A1%D0%BE%D1%86%D0%B8%D0%B0%D0%BB%D1%8C%D0%BD%D1%8B%D0%B5_%D0%BF%D1%80%D0%B0%D0%B2%D0%B0&amp;action=edit&amp;redlink=1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ru.wikipedia.org/wiki/%D0%A5%D1%80%D0%B8%D1%81%D1%82%D0%B8%D0%B0%D0%BD%D1%81%D0%BA%D0%BE-%D0%B4%D0%B5%D0%BC%D0%BE%D0%BA%D1%80%D0%B0%D1%82%D0%B8%D1%87%D0%B5%D1%81%D0%BA%D0%B8%D0%B9_%D0%BF%D1%80%D0%B8%D0%B7%D1%8B%D0%B2" TargetMode="External"/><Relationship Id="rId11" Type="http://schemas.openxmlformats.org/officeDocument/2006/relationships/image" Target="../media/image10.jpeg"/><Relationship Id="rId5" Type="http://schemas.openxmlformats.org/officeDocument/2006/relationships/hyperlink" Target="http://ru.wikipedia.org/wiki/%D0%AF%D0%BD-%D0%9F%D0%B5%D1%82%D0%B5%D1%80_%D0%91%D0%B0%D0%BB%D0%BA%D0%B5%D0%BD%D0%B5%D0%BD%D0%B4%D0%B5" TargetMode="External"/><Relationship Id="rId10" Type="http://schemas.openxmlformats.org/officeDocument/2006/relationships/slide" Target="slide4.xml"/><Relationship Id="rId4" Type="http://schemas.openxmlformats.org/officeDocument/2006/relationships/hyperlink" Target="http://ru.wikipedia.org/wiki/%D0%9E%D1%80%D0%B0%D0%BD%D1%81%D0%BA%D0%B0%D1%8F_%D0%B4%D0%B8%D0%BD%D0%B0%D1%81%D1%82%D0%B8%D1%8F" TargetMode="External"/><Relationship Id="rId9" Type="http://schemas.openxmlformats.org/officeDocument/2006/relationships/hyperlink" Target="http://ru.wikipedia.org/wiki/%D0%9D%D0%B0%D1%80%D0%BE%D0%B4%D0%BD%D0%B0%D1%8F_%D0%BF%D0%B0%D1%80%D1%82%D0%B8%D1%8F_%D0%B7%D0%B0_%D1%81%D0%B2%D0%BE%D0%B1%D0%BE%D0%B4%D1%83_%D0%B8_%D0%B4%D0%B5%D0%BC%D0%BE%D0%BA%D1%80%D0%B0%D1%82%D0%B8%D1%8E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A3%D1%82%D1%80%D0%B5%D1%85%D1%82" TargetMode="External"/><Relationship Id="rId13" Type="http://schemas.openxmlformats.org/officeDocument/2006/relationships/hyperlink" Target="http://ru.wikipedia.org/wiki/%D0%93%D1%80%D0%BE%D0%BD%D0%B8%D0%BD%D0%B3%D0%B5%D0%BD_%28%D0%B3%D0%BE%D1%80%D0%BE%D0%B4%29" TargetMode="External"/><Relationship Id="rId18" Type="http://schemas.openxmlformats.org/officeDocument/2006/relationships/hyperlink" Target="http://ru.wikipedia.org/wiki/%D0%90%D0%BF%D0%B5%D0%BB%D0%B4%D0%BE%D1%80%D0%BD" TargetMode="External"/><Relationship Id="rId26" Type="http://schemas.openxmlformats.org/officeDocument/2006/relationships/image" Target="../media/image12.jpeg"/><Relationship Id="rId3" Type="http://schemas.openxmlformats.org/officeDocument/2006/relationships/hyperlink" Target="http://ru.wikipedia.org/wiki/%D0%90%D0%BC%D1%81%D1%82%D0%B5%D1%80%D0%B4%D0%B0%D0%BC" TargetMode="External"/><Relationship Id="rId21" Type="http://schemas.openxmlformats.org/officeDocument/2006/relationships/hyperlink" Target="http://ru.wikipedia.org/wiki/%D0%90%D0%BB%D0%BC%D0%B5%D1%80%D0%B5" TargetMode="External"/><Relationship Id="rId7" Type="http://schemas.openxmlformats.org/officeDocument/2006/relationships/hyperlink" Target="http://ru.wikipedia.org/wiki/%D0%93%D0%B0%D0%B0%D0%B3%D0%B0" TargetMode="External"/><Relationship Id="rId12" Type="http://schemas.openxmlformats.org/officeDocument/2006/relationships/hyperlink" Target="http://ru.wikipedia.org/wiki/%D0%A2%D0%B8%D0%BB%D0%B1%D1%83%D1%80%D0%B3" TargetMode="External"/><Relationship Id="rId17" Type="http://schemas.openxmlformats.org/officeDocument/2006/relationships/hyperlink" Target="http://ru.wikipedia.org/wiki/%D0%93%D0%B5%D0%BB%D0%B4%D0%B5%D1%80%D0%BB%D0%B0%D0%BD%D0%B4" TargetMode="External"/><Relationship Id="rId25" Type="http://schemas.openxmlformats.org/officeDocument/2006/relationships/hyperlink" Target="http://ru.wikipedia.org/w/index.php?title=%D0%97%D0%B0%D0%BD%D1%81%D1%82%D0%B0%D0%B4&amp;action=edit&amp;redlink=1" TargetMode="External"/><Relationship Id="rId2" Type="http://schemas.openxmlformats.org/officeDocument/2006/relationships/hyperlink" Target="http://ru.wikipedia.org/wiki/%D0%9D%D0%B8%D0%B4%D0%B5%D1%80%D0%BB%D0%B0%D0%BD%D0%B4%D1%8B" TargetMode="External"/><Relationship Id="rId16" Type="http://schemas.openxmlformats.org/officeDocument/2006/relationships/hyperlink" Target="http://ru.wikipedia.org/wiki/%D0%9D%D0%B5%D0%B9%D0%BC%D0%B5%D0%B3%D0%B5%D0%BD" TargetMode="External"/><Relationship Id="rId20" Type="http://schemas.openxmlformats.org/officeDocument/2006/relationships/hyperlink" Target="http://ru.wikipedia.org/wiki/%D0%9E%D0%B2%D0%B5%D1%80%D1%8D%D0%B9%D1%81%D0%B5%D0%BB" TargetMode="External"/><Relationship Id="rId29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ru.wikipedia.org/wiki/%D0%AE%D0%B6%D0%BD%D0%B0%D1%8F_%D0%93%D0%BE%D0%BB%D0%BB%D0%B0%D0%BD%D0%B4%D0%B8%D1%8F" TargetMode="External"/><Relationship Id="rId11" Type="http://schemas.openxmlformats.org/officeDocument/2006/relationships/hyperlink" Target="http://ru.wikipedia.org/wiki/%D0%A1%D0%B5%D0%B2%D0%B5%D1%80%D0%BD%D1%8B%D0%B9_%D0%91%D1%80%D0%B0%D0%B1%D0%B0%D0%BD%D1%82" TargetMode="External"/><Relationship Id="rId24" Type="http://schemas.openxmlformats.org/officeDocument/2006/relationships/hyperlink" Target="http://ru.wikipedia.org/wiki/%D0%90%D1%80%D0%BD%D0%B5%D0%BC" TargetMode="External"/><Relationship Id="rId5" Type="http://schemas.openxmlformats.org/officeDocument/2006/relationships/hyperlink" Target="http://ru.wikipedia.org/wiki/%D0%A0%D0%BE%D1%82%D1%82%D0%B5%D1%80%D0%B4%D0%B0%D0%BC" TargetMode="External"/><Relationship Id="rId15" Type="http://schemas.openxmlformats.org/officeDocument/2006/relationships/hyperlink" Target="http://ru.wikipedia.org/wiki/%D0%91%D1%80%D0%B5%D0%B4%D0%B0" TargetMode="External"/><Relationship Id="rId23" Type="http://schemas.openxmlformats.org/officeDocument/2006/relationships/hyperlink" Target="http://ru.wikipedia.org/wiki/%D0%A5%D0%B0%D1%80%D0%BB%D0%B5%D0%BC" TargetMode="External"/><Relationship Id="rId28" Type="http://schemas.openxmlformats.org/officeDocument/2006/relationships/image" Target="../media/image14.jpeg"/><Relationship Id="rId10" Type="http://schemas.openxmlformats.org/officeDocument/2006/relationships/hyperlink" Target="http://ru.wikipedia.org/wiki/%D0%AD%D0%B9%D0%BD%D0%B4%D1%85%D0%BE%D0%B2%D0%B5%D0%BD" TargetMode="External"/><Relationship Id="rId19" Type="http://schemas.openxmlformats.org/officeDocument/2006/relationships/hyperlink" Target="http://ru.wikipedia.org/wiki/%D0%AD%D0%BD%D1%81%D1%85%D0%B5%D0%B4%D0%B5" TargetMode="External"/><Relationship Id="rId4" Type="http://schemas.openxmlformats.org/officeDocument/2006/relationships/hyperlink" Target="http://ru.wikipedia.org/wiki/%D0%A1%D0%B5%D0%B2%D0%B5%D1%80%D0%BD%D0%B0%D1%8F_%D0%93%D0%BE%D0%BB%D0%BB%D0%B0%D0%BD%D0%B4%D0%B8%D1%8F" TargetMode="External"/><Relationship Id="rId9" Type="http://schemas.openxmlformats.org/officeDocument/2006/relationships/hyperlink" Target="http://ru.wikipedia.org/wiki/%D0%A3%D1%82%D1%80%D0%B5%D1%85%D1%82_%28%D0%BF%D1%80%D0%BE%D0%B2%D0%B8%D0%BD%D1%86%D0%B8%D1%8F%29" TargetMode="External"/><Relationship Id="rId14" Type="http://schemas.openxmlformats.org/officeDocument/2006/relationships/hyperlink" Target="http://ru.wikipedia.org/wiki/%D0%93%D1%80%D0%BE%D0%BD%D0%B8%D0%BD%D0%B3%D0%B5%D0%BD_%28%D0%BF%D1%80%D0%BE%D0%B2%D0%B8%D0%BD%D1%86%D0%B8%D1%8F%29" TargetMode="External"/><Relationship Id="rId22" Type="http://schemas.openxmlformats.org/officeDocument/2006/relationships/hyperlink" Target="http://ru.wikipedia.org/wiki/%D0%A4%D0%BB%D0%B5%D0%B2%D0%BE%D0%BB%D0%B0%D0%BD%D0%B4" TargetMode="External"/><Relationship Id="rId27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9F%D1%80%D0%BE%D1%82%D0%B5%D1%81%D1%82%D0%B0%D0%BD%D1%82" TargetMode="External"/><Relationship Id="rId13" Type="http://schemas.openxmlformats.org/officeDocument/2006/relationships/image" Target="../media/image16.jpeg"/><Relationship Id="rId3" Type="http://schemas.openxmlformats.org/officeDocument/2006/relationships/hyperlink" Target="http://ru.wikipedia.org/wiki/%D0%9F%D0%BB%D0%BE%D1%82%D0%BD%D0%BE%D1%81%D1%82%D1%8C_%D0%BD%D0%B0%D1%81%D0%B5%D0%BB%D0%B5%D0%BD%D0%B8%D1%8F" TargetMode="External"/><Relationship Id="rId7" Type="http://schemas.openxmlformats.org/officeDocument/2006/relationships/hyperlink" Target="http://ru.wikipedia.org/wiki/%D0%9A%D0%B0%D1%82%D0%BE%D0%BB%D0%B8%D0%BA" TargetMode="External"/><Relationship Id="rId12" Type="http://schemas.openxmlformats.org/officeDocument/2006/relationships/image" Target="../media/image15.jpeg"/><Relationship Id="rId2" Type="http://schemas.openxmlformats.org/officeDocument/2006/relationships/hyperlink" Target="http://ru.wikipedia.org/wiki/2007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ru.wikipedia.org/wiki/%D0%A4%D1%80%D0%B8%D0%B7%D1%8B" TargetMode="External"/><Relationship Id="rId11" Type="http://schemas.openxmlformats.org/officeDocument/2006/relationships/slide" Target="slide4.xml"/><Relationship Id="rId5" Type="http://schemas.openxmlformats.org/officeDocument/2006/relationships/hyperlink" Target="http://ru.wikipedia.org/wiki/%D0%9D%D0%B8%D0%B4%D0%B5%D1%80%D0%BB%D0%B0%D0%BD%D0%B4%D1%86%D1%8B" TargetMode="External"/><Relationship Id="rId10" Type="http://schemas.openxmlformats.org/officeDocument/2006/relationships/hyperlink" Target="http://ru.wikipedia.org/wiki/%D0%98%D0%BD%D0%B4%D1%83%D0%B8%D1%81%D1%82" TargetMode="External"/><Relationship Id="rId4" Type="http://schemas.openxmlformats.org/officeDocument/2006/relationships/hyperlink" Target="http://ru.wikipedia.org/wiki/%D0%A1%D0%BF%D0%B8%D1%81%D0%BE%D0%BA_%D1%81%D1%82%D1%80%D0%B0%D0%BD,_%D1%81%D0%BE%D1%80%D1%82%D0%B8%D1%80%D0%BE%D0%B2%D0%BA%D0%B0_%D0%BF%D0%BE_%D0%BF%D0%BB%D0%BE%D1%82%D0%BD%D0%BE%D1%81%D1%82%D0%B8_%D0%BD%D0%B0%D1%81%D0%B5%D0%BB%D0%B5%D0%BD%D0%B8%D1%8F" TargetMode="External"/><Relationship Id="rId9" Type="http://schemas.openxmlformats.org/officeDocument/2006/relationships/hyperlink" Target="http://ru.wikipedia.org/wiki/%D0%9C%D1%83%D1%81%D1%83%D0%BB%D1%8C%D0%BC%D0%B0%D0%BD%D0%B5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7" name="Picture 9" descr="holla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71450"/>
            <a:ext cx="9144000" cy="685800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059" name="WordArt 11"/>
          <p:cNvSpPr>
            <a:spLocks noChangeArrowheads="1" noChangeShapeType="1" noTextEdit="1"/>
          </p:cNvSpPr>
          <p:nvPr/>
        </p:nvSpPr>
        <p:spPr bwMode="auto">
          <a:xfrm>
            <a:off x="395288" y="2636838"/>
            <a:ext cx="8064500" cy="1008062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6600"/>
                </a:solidFill>
                <a:latin typeface="Arial"/>
                <a:cs typeface="Arial"/>
              </a:rPr>
              <a:t>НИДЕРЛАНДЫ</a:t>
            </a:r>
          </a:p>
        </p:txBody>
      </p:sp>
      <p:pic>
        <p:nvPicPr>
          <p:cNvPr id="2060" name="Picture 12" descr="180px-Coat_of_arms_of_the_Netherland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325" y="0"/>
            <a:ext cx="2592388" cy="2058988"/>
          </a:xfrm>
          <a:prstGeom prst="rect">
            <a:avLst/>
          </a:prstGeom>
          <a:noFill/>
        </p:spPr>
      </p:pic>
      <p:pic>
        <p:nvPicPr>
          <p:cNvPr id="2061" name="Picture 13" descr="nlnewzz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113" y="3213100"/>
            <a:ext cx="3048000" cy="333375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250825" y="404813"/>
            <a:ext cx="53276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2400">
                <a:solidFill>
                  <a:schemeClr val="bg1"/>
                </a:solidFill>
              </a:rPr>
              <a:t>Национальный девиз:</a:t>
            </a:r>
            <a:r>
              <a:rPr lang="ru-RU" sz="2400" i="1">
                <a:solidFill>
                  <a:schemeClr val="bg1"/>
                </a:solidFill>
              </a:rPr>
              <a:t> </a:t>
            </a:r>
            <a:r>
              <a:rPr lang="nl-NL" sz="2400" i="1">
                <a:solidFill>
                  <a:schemeClr val="bg1"/>
                </a:solidFill>
              </a:rPr>
              <a:t>Ik zal handhaven</a:t>
            </a:r>
            <a:r>
              <a:rPr lang="ru-RU" sz="2400" i="1">
                <a:solidFill>
                  <a:schemeClr val="bg1"/>
                </a:solidFill>
              </a:rPr>
              <a:t> </a:t>
            </a:r>
          </a:p>
          <a:p>
            <a:r>
              <a:rPr lang="ru-RU" sz="2400" i="1">
                <a:solidFill>
                  <a:schemeClr val="bg1"/>
                </a:solidFill>
              </a:rPr>
              <a:t>(</a:t>
            </a:r>
            <a:r>
              <a:rPr lang="ru-RU" sz="2400">
                <a:solidFill>
                  <a:schemeClr val="bg1"/>
                </a:solidFill>
              </a:rPr>
              <a:t>Я Сохраню</a:t>
            </a:r>
            <a:r>
              <a:rPr lang="ru-RU" sz="2400" i="1">
                <a:solidFill>
                  <a:schemeClr val="bg1"/>
                </a:solidFill>
              </a:rPr>
              <a:t>)</a:t>
            </a:r>
            <a:endParaRPr lang="ru-RU" sz="2400">
              <a:solidFill>
                <a:schemeClr val="bg1"/>
              </a:solidFill>
            </a:endParaRPr>
          </a:p>
        </p:txBody>
      </p:sp>
      <p:pic>
        <p:nvPicPr>
          <p:cNvPr id="2063" name="023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856663" y="6381750"/>
            <a:ext cx="287337" cy="215900"/>
          </a:xfrm>
          <a:prstGeom prst="rect">
            <a:avLst/>
          </a:prstGeom>
          <a:noFill/>
        </p:spPr>
      </p:pic>
      <p:sp>
        <p:nvSpPr>
          <p:cNvPr id="10" name="Рамка 9"/>
          <p:cNvSpPr/>
          <p:nvPr/>
        </p:nvSpPr>
        <p:spPr>
          <a:xfrm>
            <a:off x="4357686" y="0"/>
            <a:ext cx="1928826" cy="428628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Prezentacii.com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0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4000" numSld="15" showWhenStopped="0">
                <p:cTn id="26" repeatCount="5000" fill="remove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63"/>
                </p:tgtEl>
              </p:cMediaNode>
            </p:audio>
          </p:childTnLst>
        </p:cTn>
      </p:par>
    </p:tnLst>
    <p:bldLst>
      <p:bldP spid="2059" grpId="0" animBg="1"/>
      <p:bldP spid="206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WordArt 4"/>
          <p:cNvSpPr>
            <a:spLocks noChangeArrowheads="1" noChangeShapeType="1" noTextEdit="1"/>
          </p:cNvSpPr>
          <p:nvPr/>
        </p:nvSpPr>
        <p:spPr bwMode="auto">
          <a:xfrm>
            <a:off x="0" y="0"/>
            <a:ext cx="527685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Географические данные. Климат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4211638" y="476250"/>
            <a:ext cx="4787900" cy="613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ru-RU"/>
              <a:t>Нидерланды — самая густонаселённая страна </a:t>
            </a:r>
            <a:r>
              <a:rPr lang="ru-RU">
                <a:hlinkClick r:id="rId2" tooltip="Европа"/>
              </a:rPr>
              <a:t>Европы</a:t>
            </a:r>
            <a:r>
              <a:rPr lang="ru-RU"/>
              <a:t> (если исключить несколько стран-карликов). Страна расположена на землях в устьях рек </a:t>
            </a:r>
            <a:r>
              <a:rPr lang="ru-RU">
                <a:hlinkClick r:id="rId3" tooltip="Рейн"/>
              </a:rPr>
              <a:t>Рейна</a:t>
            </a:r>
            <a:r>
              <a:rPr lang="ru-RU"/>
              <a:t>, </a:t>
            </a:r>
            <a:r>
              <a:rPr lang="ru-RU">
                <a:hlinkClick r:id="rId4" tooltip="Маас"/>
              </a:rPr>
              <a:t>Мааса</a:t>
            </a:r>
            <a:r>
              <a:rPr lang="ru-RU"/>
              <a:t> и </a:t>
            </a:r>
            <a:r>
              <a:rPr lang="ru-RU">
                <a:hlinkClick r:id="rId5" tooltip="Шельда"/>
              </a:rPr>
              <a:t>Шельды</a:t>
            </a:r>
            <a:r>
              <a:rPr lang="ru-RU"/>
              <a:t>. Из почв, нанесённых этими реками, образовались </a:t>
            </a:r>
            <a:r>
              <a:rPr lang="ru-RU">
                <a:hlinkClick r:id="rId6" tooltip="Дельта реки"/>
              </a:rPr>
              <a:t>дельта</a:t>
            </a:r>
            <a:r>
              <a:rPr lang="ru-RU"/>
              <a:t> и обширная плоская низменность. Половина территории лежит ниже </a:t>
            </a:r>
            <a:r>
              <a:rPr lang="ru-RU">
                <a:hlinkClick r:id="rId7" tooltip="Уровень моря"/>
              </a:rPr>
              <a:t>уровня моря</a:t>
            </a:r>
            <a:r>
              <a:rPr lang="ru-RU"/>
              <a:t>, и только на юге Нидерландов местность повышается до 30 метров и более. Береговая линия сформирована наносными </a:t>
            </a:r>
            <a:r>
              <a:rPr lang="ru-RU">
                <a:hlinkClick r:id="rId8" tooltip="Дюна (песчаный холм)"/>
              </a:rPr>
              <a:t>дюнами</a:t>
            </a:r>
            <a:r>
              <a:rPr lang="ru-RU"/>
              <a:t>. За ними идут некогда отвоёванные у моря земли, называемые </a:t>
            </a:r>
            <a:r>
              <a:rPr lang="ru-RU">
                <a:hlinkClick r:id="rId9" tooltip="Польдер"/>
              </a:rPr>
              <a:t>польдерами</a:t>
            </a:r>
            <a:r>
              <a:rPr lang="ru-RU"/>
              <a:t> и защищённые дюнами и </a:t>
            </a:r>
            <a:r>
              <a:rPr lang="ru-RU">
                <a:hlinkClick r:id="rId10" tooltip="Дамба"/>
              </a:rPr>
              <a:t>дамбами</a:t>
            </a:r>
            <a:r>
              <a:rPr lang="ru-RU"/>
              <a:t> от морских вод.</a:t>
            </a:r>
          </a:p>
          <a:p>
            <a:pPr algn="just"/>
            <a:r>
              <a:rPr lang="ru-RU"/>
              <a:t>Лето тёплое — средняя температура </a:t>
            </a:r>
            <a:r>
              <a:rPr lang="ru-RU">
                <a:hlinkClick r:id="rId11" tooltip="Июль"/>
              </a:rPr>
              <a:t>июля</a:t>
            </a:r>
            <a:r>
              <a:rPr lang="ru-RU"/>
              <a:t> 16—17 °C. Средняя температура </a:t>
            </a:r>
            <a:r>
              <a:rPr lang="ru-RU">
                <a:hlinkClick r:id="rId12" tooltip="Январь"/>
              </a:rPr>
              <a:t>января</a:t>
            </a:r>
            <a:r>
              <a:rPr lang="ru-RU"/>
              <a:t> около 2 °C на побережье и чуть холоднее вглубь континента. Зимой, когда из </a:t>
            </a:r>
            <a:r>
              <a:rPr lang="ru-RU">
                <a:hlinkClick r:id="rId13" tooltip="Сибирь"/>
              </a:rPr>
              <a:t>Сибири</a:t>
            </a:r>
            <a:r>
              <a:rPr lang="ru-RU"/>
              <a:t> вторгаются </a:t>
            </a:r>
            <a:r>
              <a:rPr lang="ru-RU">
                <a:hlinkClick r:id="rId14" tooltip="Антициклон"/>
              </a:rPr>
              <a:t>антициклоны</a:t>
            </a:r>
            <a:r>
              <a:rPr lang="ru-RU"/>
              <a:t>, температура падает ниже 0 °C, выпадает </a:t>
            </a:r>
            <a:r>
              <a:rPr lang="ru-RU">
                <a:hlinkClick r:id="rId15" tooltip="Снег"/>
              </a:rPr>
              <a:t>снег</a:t>
            </a:r>
            <a:r>
              <a:rPr lang="ru-RU"/>
              <a:t>, а </a:t>
            </a:r>
            <a:r>
              <a:rPr lang="ru-RU">
                <a:hlinkClick r:id="rId16" tooltip="Канал (водный)"/>
              </a:rPr>
              <a:t>каналы</a:t>
            </a:r>
            <a:r>
              <a:rPr lang="ru-RU"/>
              <a:t> и </a:t>
            </a:r>
            <a:r>
              <a:rPr lang="ru-RU">
                <a:hlinkClick r:id="rId17" tooltip="Озеро"/>
              </a:rPr>
              <a:t>озёра</a:t>
            </a:r>
            <a:r>
              <a:rPr lang="ru-RU"/>
              <a:t> покрываются </a:t>
            </a:r>
            <a:r>
              <a:rPr lang="ru-RU">
                <a:hlinkClick r:id="rId18" tooltip="Лёд"/>
              </a:rPr>
              <a:t>льдом</a:t>
            </a:r>
            <a:r>
              <a:rPr lang="ru-RU"/>
              <a:t>. Среднегодовые </a:t>
            </a:r>
            <a:r>
              <a:rPr lang="ru-RU">
                <a:hlinkClick r:id="rId19" tooltip="Осадки"/>
              </a:rPr>
              <a:t>осадки</a:t>
            </a:r>
            <a:r>
              <a:rPr lang="ru-RU"/>
              <a:t> — 80 сантиметров, но во внутренних провинциях их несколько меньше.</a:t>
            </a:r>
          </a:p>
        </p:txBody>
      </p:sp>
      <p:pic>
        <p:nvPicPr>
          <p:cNvPr id="10246" name="Picture 6" descr="nlnewzz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468313" y="476250"/>
            <a:ext cx="3095625" cy="316865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0247" name="Picture 7" descr="b402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468313" y="3716338"/>
            <a:ext cx="3095625" cy="3141662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0249" name="AutoShape 9">
            <a:hlinkClick r:id="rId2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32813" y="6534150"/>
            <a:ext cx="433387" cy="32385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WordArt 4"/>
          <p:cNvSpPr>
            <a:spLocks noChangeArrowheads="1" noChangeShapeType="1" noTextEdit="1"/>
          </p:cNvSpPr>
          <p:nvPr/>
        </p:nvSpPr>
        <p:spPr bwMode="auto">
          <a:xfrm>
            <a:off x="0" y="0"/>
            <a:ext cx="233362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Экономика</a:t>
            </a:r>
          </a:p>
        </p:txBody>
      </p:sp>
      <p:sp>
        <p:nvSpPr>
          <p:cNvPr id="51206" name="Text Box 6"/>
          <p:cNvSpPr txBox="1">
            <a:spLocks noChangeArrowheads="1"/>
          </p:cNvSpPr>
          <p:nvPr/>
        </p:nvSpPr>
        <p:spPr bwMode="auto">
          <a:xfrm>
            <a:off x="0" y="549275"/>
            <a:ext cx="9144000" cy="366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ru-RU"/>
              <a:t>Нидерланды имеют современную высокоразвитую постиндустриальную экономику. Важнейшие отрасли: </a:t>
            </a:r>
            <a:r>
              <a:rPr lang="ru-RU">
                <a:hlinkClick r:id="rId2" tooltip="Машиностроение"/>
              </a:rPr>
              <a:t>Машиностроение</a:t>
            </a:r>
            <a:r>
              <a:rPr lang="ru-RU"/>
              <a:t>, </a:t>
            </a:r>
            <a:r>
              <a:rPr lang="ru-RU">
                <a:hlinkClick r:id="rId3" tooltip="Электроника"/>
              </a:rPr>
              <a:t>электроника</a:t>
            </a:r>
            <a:r>
              <a:rPr lang="ru-RU"/>
              <a:t>, </a:t>
            </a:r>
            <a:r>
              <a:rPr lang="ru-RU">
                <a:hlinkClick r:id="rId4" tooltip="Нефтехимия"/>
              </a:rPr>
              <a:t>нефтехимия</a:t>
            </a:r>
            <a:r>
              <a:rPr lang="ru-RU"/>
              <a:t>, </a:t>
            </a:r>
            <a:r>
              <a:rPr lang="ru-RU">
                <a:hlinkClick r:id="rId5" tooltip="Авиастроение (страница отсутствует)"/>
              </a:rPr>
              <a:t>авиастроение</a:t>
            </a:r>
            <a:r>
              <a:rPr lang="ru-RU"/>
              <a:t>, </a:t>
            </a:r>
            <a:r>
              <a:rPr lang="ru-RU">
                <a:hlinkClick r:id="rId6" tooltip="Судостроение"/>
              </a:rPr>
              <a:t>судостроение</a:t>
            </a:r>
            <a:r>
              <a:rPr lang="ru-RU"/>
              <a:t>, </a:t>
            </a:r>
            <a:r>
              <a:rPr lang="ru-RU">
                <a:hlinkClick r:id="rId7" tooltip="Чёрная металлургия"/>
              </a:rPr>
              <a:t>чёрная металлургия</a:t>
            </a:r>
            <a:r>
              <a:rPr lang="ru-RU"/>
              <a:t>, </a:t>
            </a:r>
            <a:r>
              <a:rPr lang="ru-RU">
                <a:hlinkClick r:id="rId8" tooltip="Текстиль"/>
              </a:rPr>
              <a:t>текстильная</a:t>
            </a:r>
            <a:r>
              <a:rPr lang="ru-RU"/>
              <a:t> промышленность, </a:t>
            </a:r>
            <a:r>
              <a:rPr lang="ru-RU">
                <a:hlinkClick r:id="rId9" tooltip="Мебель"/>
              </a:rPr>
              <a:t>мебельная</a:t>
            </a:r>
            <a:r>
              <a:rPr lang="ru-RU"/>
              <a:t> промышленность, целлюлозно-бумажная промышленность, производство </a:t>
            </a:r>
            <a:r>
              <a:rPr lang="ru-RU">
                <a:hlinkClick r:id="rId10" tooltip="Пиво"/>
              </a:rPr>
              <a:t>пива</a:t>
            </a:r>
            <a:r>
              <a:rPr lang="ru-RU"/>
              <a:t>, производство </a:t>
            </a:r>
            <a:r>
              <a:rPr lang="ru-RU">
                <a:hlinkClick r:id="rId11" tooltip="Одежда"/>
              </a:rPr>
              <a:t>одежды</a:t>
            </a:r>
            <a:r>
              <a:rPr lang="ru-RU"/>
              <a:t>.</a:t>
            </a:r>
          </a:p>
          <a:p>
            <a:pPr algn="just"/>
            <a:r>
              <a:rPr lang="ru-RU"/>
              <a:t>На морском побережье расположены ветроэнергетические фермы. Развито также производство </a:t>
            </a:r>
            <a:r>
              <a:rPr lang="ru-RU">
                <a:hlinkClick r:id="rId12" tooltip="Шоколад"/>
              </a:rPr>
              <a:t>шоколада</a:t>
            </a:r>
            <a:r>
              <a:rPr lang="ru-RU"/>
              <a:t>, </a:t>
            </a:r>
            <a:r>
              <a:rPr lang="ru-RU">
                <a:hlinkClick r:id="rId13" tooltip="Сигара"/>
              </a:rPr>
              <a:t>сигар</a:t>
            </a:r>
            <a:r>
              <a:rPr lang="ru-RU"/>
              <a:t>, </a:t>
            </a:r>
            <a:r>
              <a:rPr lang="ru-RU">
                <a:hlinkClick r:id="rId14" tooltip="Джин (напиток)"/>
              </a:rPr>
              <a:t>джина</a:t>
            </a:r>
            <a:r>
              <a:rPr lang="ru-RU"/>
              <a:t>, пива. Известной отраслью, несмотря на скромные масштабы, является обработка </a:t>
            </a:r>
            <a:r>
              <a:rPr lang="ru-RU">
                <a:hlinkClick r:id="rId15" tooltip="Алмаз"/>
              </a:rPr>
              <a:t>алмазов</a:t>
            </a:r>
            <a:r>
              <a:rPr lang="ru-RU"/>
              <a:t> в </a:t>
            </a:r>
            <a:r>
              <a:rPr lang="ru-RU">
                <a:hlinkClick r:id="rId16" tooltip="Амстердам"/>
              </a:rPr>
              <a:t>Амстердаме</a:t>
            </a:r>
            <a:r>
              <a:rPr lang="ru-RU"/>
              <a:t>.</a:t>
            </a:r>
          </a:p>
          <a:p>
            <a:pPr algn="just"/>
            <a:r>
              <a:rPr lang="ru-RU"/>
              <a:t>В </a:t>
            </a:r>
            <a:r>
              <a:rPr lang="ru-RU">
                <a:hlinkClick r:id="rId17" tooltip="2002 год"/>
              </a:rPr>
              <a:t>2002 году</a:t>
            </a:r>
            <a:r>
              <a:rPr lang="ru-RU"/>
              <a:t> Нидерланды ввели общеевропейскую валюту </a:t>
            </a:r>
            <a:r>
              <a:rPr lang="ru-RU">
                <a:hlinkClick r:id="rId18" tooltip="Евро"/>
              </a:rPr>
              <a:t>евро</a:t>
            </a:r>
            <a:r>
              <a:rPr lang="ru-RU"/>
              <a:t>, заменив ею </a:t>
            </a:r>
            <a:r>
              <a:rPr lang="ru-RU">
                <a:hlinkClick r:id="rId19" tooltip="Гульден"/>
              </a:rPr>
              <a:t>гульден</a:t>
            </a:r>
            <a:r>
              <a:rPr lang="ru-RU"/>
              <a:t>.</a:t>
            </a:r>
            <a:endParaRPr lang="ru-RU" b="1"/>
          </a:p>
          <a:p>
            <a:pPr algn="just"/>
            <a:r>
              <a:rPr lang="ru-RU" b="1"/>
              <a:t>Основные статьи </a:t>
            </a:r>
            <a:r>
              <a:rPr lang="ru-RU" b="1">
                <a:hlinkClick r:id="rId20" tooltip="Импорт"/>
              </a:rPr>
              <a:t>импорта</a:t>
            </a:r>
            <a:r>
              <a:rPr lang="ru-RU" b="1"/>
              <a:t>:</a:t>
            </a:r>
            <a:r>
              <a:rPr lang="ru-RU"/>
              <a:t> </a:t>
            </a:r>
            <a:r>
              <a:rPr lang="ru-RU">
                <a:hlinkClick r:id="rId21" tooltip="Нефть"/>
              </a:rPr>
              <a:t>нефть</a:t>
            </a:r>
            <a:r>
              <a:rPr lang="ru-RU"/>
              <a:t>, </a:t>
            </a:r>
            <a:r>
              <a:rPr lang="ru-RU">
                <a:hlinkClick r:id="rId22" tooltip="Автомобиль"/>
              </a:rPr>
              <a:t>автомобили</a:t>
            </a:r>
            <a:r>
              <a:rPr lang="ru-RU"/>
              <a:t>, </a:t>
            </a:r>
            <a:r>
              <a:rPr lang="ru-RU">
                <a:hlinkClick r:id="rId23" tooltip="Чугун"/>
              </a:rPr>
              <a:t>чугун</a:t>
            </a:r>
            <a:r>
              <a:rPr lang="ru-RU"/>
              <a:t> и </a:t>
            </a:r>
            <a:r>
              <a:rPr lang="ru-RU">
                <a:hlinkClick r:id="rId24" tooltip="Сталь"/>
              </a:rPr>
              <a:t>сталь</a:t>
            </a:r>
            <a:r>
              <a:rPr lang="ru-RU"/>
              <a:t>, </a:t>
            </a:r>
            <a:r>
              <a:rPr lang="ru-RU">
                <a:hlinkClick r:id="rId11" tooltip="Одежда"/>
              </a:rPr>
              <a:t>одежда</a:t>
            </a:r>
            <a:r>
              <a:rPr lang="ru-RU"/>
              <a:t>, </a:t>
            </a:r>
            <a:r>
              <a:rPr lang="ru-RU">
                <a:hlinkClick r:id="rId25" tooltip="Цветные металлы"/>
              </a:rPr>
              <a:t>цветные металлы</a:t>
            </a:r>
            <a:r>
              <a:rPr lang="ru-RU"/>
              <a:t>, </a:t>
            </a:r>
            <a:r>
              <a:rPr lang="ru-RU">
                <a:hlinkClick r:id="rId26" tooltip="Продукты питания"/>
              </a:rPr>
              <a:t>пищевые продукты</a:t>
            </a:r>
            <a:r>
              <a:rPr lang="ru-RU"/>
              <a:t>, различное транспортное оборудование.</a:t>
            </a:r>
            <a:endParaRPr lang="ru-RU" b="1"/>
          </a:p>
          <a:p>
            <a:pPr algn="just"/>
            <a:r>
              <a:rPr lang="ru-RU" b="1"/>
              <a:t>Основные статьи </a:t>
            </a:r>
            <a:r>
              <a:rPr lang="ru-RU" b="1">
                <a:hlinkClick r:id="rId27" tooltip="Экспорт"/>
              </a:rPr>
              <a:t>экспорта</a:t>
            </a:r>
            <a:r>
              <a:rPr lang="ru-RU" b="1"/>
              <a:t>:</a:t>
            </a:r>
            <a:r>
              <a:rPr lang="ru-RU"/>
              <a:t> продукты химической промышленности, </a:t>
            </a:r>
            <a:r>
              <a:rPr lang="ru-RU">
                <a:hlinkClick r:id="rId28" tooltip="Мясо"/>
              </a:rPr>
              <a:t>мясо</a:t>
            </a:r>
            <a:r>
              <a:rPr lang="ru-RU"/>
              <a:t>, </a:t>
            </a:r>
            <a:r>
              <a:rPr lang="ru-RU">
                <a:hlinkClick r:id="rId29" tooltip="Парник (страница отсутствует)"/>
              </a:rPr>
              <a:t>парниковые</a:t>
            </a:r>
            <a:r>
              <a:rPr lang="ru-RU"/>
              <a:t> </a:t>
            </a:r>
            <a:r>
              <a:rPr lang="ru-RU">
                <a:hlinkClick r:id="rId30" tooltip="Овощ"/>
              </a:rPr>
              <a:t>овощи</a:t>
            </a:r>
            <a:r>
              <a:rPr lang="ru-RU"/>
              <a:t>, </a:t>
            </a:r>
            <a:r>
              <a:rPr lang="ru-RU">
                <a:hlinkClick r:id="rId31" tooltip="Цветок"/>
              </a:rPr>
              <a:t>цветы</a:t>
            </a:r>
            <a:r>
              <a:rPr lang="ru-RU"/>
              <a:t>, </a:t>
            </a:r>
            <a:r>
              <a:rPr lang="ru-RU">
                <a:hlinkClick r:id="rId32" tooltip="Природный газ"/>
              </a:rPr>
              <a:t>природный газ</a:t>
            </a:r>
            <a:r>
              <a:rPr lang="ru-RU"/>
              <a:t>, изделия из металла.</a:t>
            </a:r>
          </a:p>
        </p:txBody>
      </p:sp>
      <p:pic>
        <p:nvPicPr>
          <p:cNvPr id="51208" name="Picture 8" descr="gol1"/>
          <p:cNvPicPr>
            <a:picLocks noChangeAspect="1" noChangeArrowheads="1"/>
          </p:cNvPicPr>
          <p:nvPr/>
        </p:nvPicPr>
        <p:blipFill>
          <a:blip r:embed="rId33" cstate="print"/>
          <a:srcRect/>
          <a:stretch>
            <a:fillRect/>
          </a:stretch>
        </p:blipFill>
        <p:spPr bwMode="auto">
          <a:xfrm>
            <a:off x="611188" y="4259263"/>
            <a:ext cx="3671887" cy="2598737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51209" name="Picture 9" descr="132_60_0_1"/>
          <p:cNvPicPr>
            <a:picLocks noChangeAspect="1" noChangeArrowheads="1"/>
          </p:cNvPicPr>
          <p:nvPr/>
        </p:nvPicPr>
        <p:blipFill>
          <a:blip r:embed="rId34" cstate="print"/>
          <a:srcRect/>
          <a:stretch>
            <a:fillRect/>
          </a:stretch>
        </p:blipFill>
        <p:spPr bwMode="auto">
          <a:xfrm>
            <a:off x="5219700" y="3933825"/>
            <a:ext cx="3673475" cy="2938463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51211" name="AutoShape 11">
            <a:hlinkClick r:id="rId3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32813" y="6534150"/>
            <a:ext cx="433387" cy="32385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1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1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WordArt 4"/>
          <p:cNvSpPr>
            <a:spLocks noChangeArrowheads="1" noChangeShapeType="1" noTextEdit="1"/>
          </p:cNvSpPr>
          <p:nvPr/>
        </p:nvSpPr>
        <p:spPr bwMode="auto">
          <a:xfrm>
            <a:off x="250825" y="115888"/>
            <a:ext cx="223837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Транспорт</a:t>
            </a:r>
          </a:p>
        </p:txBody>
      </p:sp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5148263" y="0"/>
            <a:ext cx="3744912" cy="668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/>
              <a:t>Плоский рельеф создает благоприятные условия для развития сети </a:t>
            </a:r>
            <a:r>
              <a:rPr lang="ru-RU">
                <a:hlinkClick r:id="rId2" tooltip="Автострада"/>
              </a:rPr>
              <a:t>дорог</a:t>
            </a:r>
            <a:r>
              <a:rPr lang="ru-RU"/>
              <a:t>, но большое число рек и каналов создает определённые трудности и риски в дорожном строительстве.</a:t>
            </a:r>
          </a:p>
          <a:p>
            <a:r>
              <a:rPr lang="ru-RU"/>
              <a:t>Общая длина </a:t>
            </a:r>
            <a:r>
              <a:rPr lang="ru-RU">
                <a:hlinkClick r:id="rId3" tooltip="Железная дорога"/>
              </a:rPr>
              <a:t>железнодорожной сети</a:t>
            </a:r>
            <a:r>
              <a:rPr lang="ru-RU"/>
              <a:t> составляет 2753 километра (из них электрифицированы 68 % — 1897 км). </a:t>
            </a:r>
          </a:p>
          <a:p>
            <a:r>
              <a:rPr lang="ru-RU"/>
              <a:t>Общая длина автомобильных дорог — 111 891 км. </a:t>
            </a:r>
          </a:p>
          <a:p>
            <a:r>
              <a:rPr lang="ru-RU"/>
              <a:t>Общая длина судоходных рек и каналов — 5052 км. </a:t>
            </a:r>
          </a:p>
          <a:p>
            <a:pPr algn="just"/>
            <a:r>
              <a:rPr lang="ru-RU"/>
              <a:t>Важную роль в экономике страны также играет </a:t>
            </a:r>
            <a:r>
              <a:rPr lang="ru-RU">
                <a:hlinkClick r:id="rId4" tooltip="Океан"/>
              </a:rPr>
              <a:t>океанское</a:t>
            </a:r>
            <a:r>
              <a:rPr lang="ru-RU"/>
              <a:t> судоходство. </a:t>
            </a:r>
            <a:r>
              <a:rPr lang="ru-RU">
                <a:hlinkClick r:id="rId5" tooltip="Роттердам"/>
              </a:rPr>
              <a:t>Роттердам</a:t>
            </a:r>
            <a:r>
              <a:rPr lang="ru-RU"/>
              <a:t> является одним из крупнейших морских портов мира по </a:t>
            </a:r>
            <a:r>
              <a:rPr lang="ru-RU">
                <a:hlinkClick r:id="rId6" tooltip="Грузооборот"/>
              </a:rPr>
              <a:t>грузообороту</a:t>
            </a:r>
            <a:r>
              <a:rPr lang="ru-RU"/>
              <a:t>. Нидерланды перерабатывают значительную часть европейских грузопотоков. Авиакомпания </a:t>
            </a:r>
            <a:r>
              <a:rPr lang="ru-RU">
                <a:hlinkClick r:id="rId7" tooltip="KLM"/>
              </a:rPr>
              <a:t>KLM</a:t>
            </a:r>
            <a:r>
              <a:rPr lang="ru-RU"/>
              <a:t> обслуживает многие международные маршруты.</a:t>
            </a:r>
          </a:p>
        </p:txBody>
      </p:sp>
      <p:pic>
        <p:nvPicPr>
          <p:cNvPr id="46086" name="Picture 6" descr="51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1188" y="620713"/>
            <a:ext cx="4248150" cy="3324225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46087" name="Picture 7" descr="image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71550" y="4076700"/>
            <a:ext cx="3527425" cy="2646363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46089" name="AutoShape 9">
            <a:hlinkClick r:id="rId10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32813" y="6534150"/>
            <a:ext cx="433387" cy="32385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6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60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60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60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60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60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60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60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60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60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60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60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60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60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60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60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11" name="Text Box 7"/>
          <p:cNvSpPr txBox="1">
            <a:spLocks noChangeArrowheads="1"/>
          </p:cNvSpPr>
          <p:nvPr/>
        </p:nvSpPr>
        <p:spPr bwMode="auto">
          <a:xfrm>
            <a:off x="250825" y="549275"/>
            <a:ext cx="8713788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ru-RU"/>
              <a:t>Сельское хозяйство в Нидерландах является высокоинтенсивным и значимым сектором экономики, хотя в нём в 2005 году было занято всего около 1,0 % населения страны и производилось не более 1,6 % </a:t>
            </a:r>
            <a:r>
              <a:rPr lang="ru-RU">
                <a:hlinkClick r:id="rId2" tooltip="ВВП"/>
              </a:rPr>
              <a:t>ВВП</a:t>
            </a:r>
            <a:r>
              <a:rPr lang="ru-RU"/>
              <a:t>. В структуре аграрного экспорта преобладают овощи и цветы (12 млрд евро) и продукты молочного животноводства (5 млрд евро).</a:t>
            </a:r>
            <a:endParaRPr lang="ru-RU" b="1"/>
          </a:p>
          <a:p>
            <a:pPr algn="just"/>
            <a:r>
              <a:rPr lang="ru-RU" b="1"/>
              <a:t>Земельные угодья.</a:t>
            </a:r>
            <a:r>
              <a:rPr lang="ru-RU"/>
              <a:t> Земли сельскохозяйственного назначения занимают около 65 % территории страны. Около 27 % сельскохозяйственных угодий занято пахотными землями, 32 % — </a:t>
            </a:r>
            <a:r>
              <a:rPr lang="ru-RU">
                <a:hlinkClick r:id="rId3" tooltip="Пастбище"/>
              </a:rPr>
              <a:t>пастбищами</a:t>
            </a:r>
            <a:r>
              <a:rPr lang="ru-RU"/>
              <a:t> и 9 % покрыто </a:t>
            </a:r>
            <a:r>
              <a:rPr lang="ru-RU">
                <a:hlinkClick r:id="rId4" tooltip="Лес"/>
              </a:rPr>
              <a:t>лесами</a:t>
            </a:r>
            <a:r>
              <a:rPr lang="ru-RU"/>
              <a:t>. </a:t>
            </a:r>
            <a:r>
              <a:rPr lang="ru-RU" b="1"/>
              <a:t>Растениеводство.</a:t>
            </a:r>
            <a:r>
              <a:rPr lang="ru-RU"/>
              <a:t> В некоторых районах страны преобладает цветоводство. </a:t>
            </a:r>
            <a:r>
              <a:rPr lang="ru-RU" b="1"/>
              <a:t>Животноводство.</a:t>
            </a:r>
            <a:r>
              <a:rPr lang="ru-RU"/>
              <a:t> Пятое место в Европе по производству </a:t>
            </a:r>
            <a:r>
              <a:rPr lang="ru-RU">
                <a:hlinkClick r:id="rId5" tooltip="Сливочное масло"/>
              </a:rPr>
              <a:t>масла</a:t>
            </a:r>
            <a:r>
              <a:rPr lang="ru-RU"/>
              <a:t> и четвёртое по производству </a:t>
            </a:r>
            <a:r>
              <a:rPr lang="ru-RU">
                <a:hlinkClick r:id="rId6" tooltip="Сыр"/>
              </a:rPr>
              <a:t>сыра</a:t>
            </a:r>
            <a:r>
              <a:rPr lang="ru-RU"/>
              <a:t>. Наиболее распространено пастбищное </a:t>
            </a:r>
            <a:r>
              <a:rPr lang="ru-RU">
                <a:hlinkClick r:id="rId7" tooltip="Животноводство"/>
              </a:rPr>
              <a:t>животноводство</a:t>
            </a:r>
            <a:r>
              <a:rPr lang="ru-RU"/>
              <a:t>, на </a:t>
            </a:r>
            <a:r>
              <a:rPr lang="ru-RU">
                <a:hlinkClick r:id="rId8" tooltip="Польдер"/>
              </a:rPr>
              <a:t>польдерах</a:t>
            </a:r>
            <a:r>
              <a:rPr lang="ru-RU"/>
              <a:t> выпасается более 4,5 миллиона голов крупного рогатого скота (около 3,5 % от скота ЕС). </a:t>
            </a:r>
            <a:r>
              <a:rPr lang="ru-RU" b="1"/>
              <a:t>Тепличное хозяйство.</a:t>
            </a:r>
            <a:r>
              <a:rPr lang="ru-RU"/>
              <a:t> По площадям, отведённым под тепличное хозяйство, Нидерланды занимают первое место в мире.</a:t>
            </a:r>
          </a:p>
        </p:txBody>
      </p:sp>
      <p:sp>
        <p:nvSpPr>
          <p:cNvPr id="47112" name="WordArt 8"/>
          <p:cNvSpPr>
            <a:spLocks noChangeArrowheads="1" noChangeShapeType="1" noTextEdit="1"/>
          </p:cNvSpPr>
          <p:nvPr/>
        </p:nvSpPr>
        <p:spPr bwMode="auto">
          <a:xfrm>
            <a:off x="107950" y="0"/>
            <a:ext cx="43053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Сельское хозяйство</a:t>
            </a:r>
          </a:p>
        </p:txBody>
      </p:sp>
      <p:sp>
        <p:nvSpPr>
          <p:cNvPr id="47114" name="AutoShape 10">
            <a:hlinkClick r:id="rId9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32813" y="6534150"/>
            <a:ext cx="433387" cy="32385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47115" name="Picture 11" descr="pic_2005613_22mn30s19mls25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76825" y="4292600"/>
            <a:ext cx="3527425" cy="2374900"/>
          </a:xfrm>
          <a:prstGeom prst="rect">
            <a:avLst/>
          </a:prstGeom>
          <a:noFill/>
        </p:spPr>
      </p:pic>
      <p:pic>
        <p:nvPicPr>
          <p:cNvPr id="47116" name="Picture 12" descr="pic_2005613_22mn29s17mls405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116013" y="4292600"/>
            <a:ext cx="3671887" cy="2349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7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WordArt 4"/>
          <p:cNvSpPr>
            <a:spLocks noChangeArrowheads="1" noChangeShapeType="1" noTextEdit="1"/>
          </p:cNvSpPr>
          <p:nvPr/>
        </p:nvSpPr>
        <p:spPr bwMode="auto">
          <a:xfrm>
            <a:off x="0" y="0"/>
            <a:ext cx="193357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Культура</a:t>
            </a:r>
          </a:p>
        </p:txBody>
      </p:sp>
      <p:sp>
        <p:nvSpPr>
          <p:cNvPr id="48135" name="Text Box 7"/>
          <p:cNvSpPr txBox="1">
            <a:spLocks noChangeArrowheads="1"/>
          </p:cNvSpPr>
          <p:nvPr/>
        </p:nvSpPr>
        <p:spPr bwMode="auto">
          <a:xfrm>
            <a:off x="2987675" y="0"/>
            <a:ext cx="6048375" cy="668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ru-RU"/>
              <a:t>В Нидерландах работали многие известные художники. В </a:t>
            </a:r>
            <a:r>
              <a:rPr lang="ru-RU">
                <a:hlinkClick r:id="rId2" tooltip="XVII"/>
              </a:rPr>
              <a:t>XVII</a:t>
            </a:r>
            <a:r>
              <a:rPr lang="ru-RU"/>
              <a:t> веке жили такие мастера, как </a:t>
            </a:r>
            <a:r>
              <a:rPr lang="ru-RU">
                <a:hlinkClick r:id="rId3" tooltip="Рембрандт ван Рейн"/>
              </a:rPr>
              <a:t>Рембрандт ван Рейн</a:t>
            </a:r>
            <a:r>
              <a:rPr lang="ru-RU"/>
              <a:t>, Йоханнес </a:t>
            </a:r>
            <a:r>
              <a:rPr lang="ru-RU">
                <a:hlinkClick r:id="rId4" tooltip="Вермер"/>
              </a:rPr>
              <a:t>Вермер</a:t>
            </a:r>
            <a:r>
              <a:rPr lang="ru-RU"/>
              <a:t>, Ян Стейн и многие другие. В </a:t>
            </a:r>
            <a:r>
              <a:rPr lang="ru-RU">
                <a:hlinkClick r:id="rId5" tooltip="XIX"/>
              </a:rPr>
              <a:t>XIX</a:t>
            </a:r>
            <a:r>
              <a:rPr lang="ru-RU"/>
              <a:t> и </a:t>
            </a:r>
            <a:r>
              <a:rPr lang="ru-RU">
                <a:hlinkClick r:id="rId6" tooltip="XX"/>
              </a:rPr>
              <a:t>XX</a:t>
            </a:r>
            <a:r>
              <a:rPr lang="ru-RU"/>
              <a:t> веках были знамениты Винсент </a:t>
            </a:r>
            <a:r>
              <a:rPr lang="ru-RU">
                <a:hlinkClick r:id="rId7" tooltip="Ван Гог"/>
              </a:rPr>
              <a:t>Ван Гог</a:t>
            </a:r>
            <a:r>
              <a:rPr lang="ru-RU"/>
              <a:t> и Пит Мондриан. Нан ван Мейхерен прославился за свои подделки классических картин.</a:t>
            </a:r>
          </a:p>
          <a:p>
            <a:pPr algn="just"/>
            <a:r>
              <a:rPr lang="ru-RU"/>
              <a:t>В Нидерландах жили философы </a:t>
            </a:r>
            <a:r>
              <a:rPr lang="ru-RU">
                <a:hlinkClick r:id="rId8" tooltip="Эразм Роттердамский"/>
              </a:rPr>
              <a:t>Эразм Роттердамский</a:t>
            </a:r>
            <a:r>
              <a:rPr lang="ru-RU"/>
              <a:t> и </a:t>
            </a:r>
            <a:r>
              <a:rPr lang="ru-RU">
                <a:hlinkClick r:id="rId9" tooltip="Спиноза"/>
              </a:rPr>
              <a:t>Спиноза</a:t>
            </a:r>
            <a:r>
              <a:rPr lang="ru-RU"/>
              <a:t>, и там были выполнены все основные работы </a:t>
            </a:r>
            <a:r>
              <a:rPr lang="ru-RU">
                <a:hlinkClick r:id="rId10" tooltip="Декарт"/>
              </a:rPr>
              <a:t>Декарта</a:t>
            </a:r>
            <a:r>
              <a:rPr lang="ru-RU"/>
              <a:t>. Учёный </a:t>
            </a:r>
            <a:r>
              <a:rPr lang="ru-RU">
                <a:hlinkClick r:id="rId11" tooltip="Христиан Гюйгенс"/>
              </a:rPr>
              <a:t>Христиан Гюйгенс</a:t>
            </a:r>
            <a:r>
              <a:rPr lang="ru-RU"/>
              <a:t> открыл спутник </a:t>
            </a:r>
            <a:r>
              <a:rPr lang="ru-RU">
                <a:hlinkClick r:id="rId12" tooltip="Сатурн (планета)"/>
              </a:rPr>
              <a:t>Сатурна</a:t>
            </a:r>
            <a:r>
              <a:rPr lang="ru-RU"/>
              <a:t> </a:t>
            </a:r>
            <a:r>
              <a:rPr lang="ru-RU">
                <a:hlinkClick r:id="rId13" tooltip="Титан (спутник Сатурна)"/>
              </a:rPr>
              <a:t>Титан</a:t>
            </a:r>
            <a:r>
              <a:rPr lang="ru-RU"/>
              <a:t> и изобрёл маятниковые часы.</a:t>
            </a:r>
          </a:p>
          <a:p>
            <a:pPr algn="just"/>
            <a:r>
              <a:rPr lang="ru-RU"/>
              <a:t>«Золотой век» Нидерландов также привёл к расцвету литературы. </a:t>
            </a:r>
            <a:r>
              <a:rPr lang="ru-RU">
                <a:hlinkClick r:id="rId14" tooltip="Анна Франк"/>
              </a:rPr>
              <a:t>Анна Франк</a:t>
            </a:r>
            <a:r>
              <a:rPr lang="ru-RU"/>
              <a:t> написала знаменитый «</a:t>
            </a:r>
            <a:r>
              <a:rPr lang="ru-RU">
                <a:hlinkClick r:id="rId15" tooltip="Дневник Анны Франк"/>
              </a:rPr>
              <a:t>Дневник Анны Франк</a:t>
            </a:r>
            <a:r>
              <a:rPr lang="ru-RU"/>
              <a:t>», который был издан после её смерти в фашистском концлагере и переведён с нидерландского на все основные языки.</a:t>
            </a:r>
          </a:p>
          <a:p>
            <a:pPr algn="just"/>
            <a:r>
              <a:rPr lang="ru-RU"/>
              <a:t>Самым известным кинорежиссёром Нидерландов является </a:t>
            </a:r>
            <a:r>
              <a:rPr lang="ru-RU">
                <a:hlinkClick r:id="rId16" tooltip="Пауль Верхувен"/>
              </a:rPr>
              <a:t>Паул Верхувен</a:t>
            </a:r>
            <a:r>
              <a:rPr lang="ru-RU"/>
              <a:t>, снявший нидерландские фильмы «</a:t>
            </a:r>
            <a:r>
              <a:rPr lang="ru-RU">
                <a:hlinkClick r:id="rId17" tooltip="Турецкие наслаждения (фильм)"/>
              </a:rPr>
              <a:t>Турецкие наслаждения</a:t>
            </a:r>
            <a:r>
              <a:rPr lang="ru-RU"/>
              <a:t>» и «</a:t>
            </a:r>
            <a:r>
              <a:rPr lang="ru-RU">
                <a:hlinkClick r:id="rId18" tooltip="Чёрная книга (фильм)"/>
              </a:rPr>
              <a:t>Чёрная книга</a:t>
            </a:r>
            <a:r>
              <a:rPr lang="ru-RU"/>
              <a:t>», а также голливудские </a:t>
            </a:r>
            <a:r>
              <a:rPr lang="ru-RU">
                <a:hlinkClick r:id="rId19" tooltip="Блокбастер"/>
              </a:rPr>
              <a:t>блокбастеры</a:t>
            </a:r>
            <a:r>
              <a:rPr lang="ru-RU"/>
              <a:t> «</a:t>
            </a:r>
            <a:r>
              <a:rPr lang="ru-RU">
                <a:hlinkClick r:id="rId20" tooltip="Робот-полицейский (фильм)"/>
              </a:rPr>
              <a:t>Робот-полицейский</a:t>
            </a:r>
            <a:r>
              <a:rPr lang="ru-RU"/>
              <a:t>», «</a:t>
            </a:r>
            <a:r>
              <a:rPr lang="ru-RU">
                <a:hlinkClick r:id="rId21" tooltip="Вспомнить всё (фильм)"/>
              </a:rPr>
              <a:t>Вспомнить всё</a:t>
            </a:r>
            <a:r>
              <a:rPr lang="ru-RU"/>
              <a:t>» и «</a:t>
            </a:r>
            <a:r>
              <a:rPr lang="ru-RU">
                <a:hlinkClick r:id="rId22" tooltip="Основной инстинкт (фильм)"/>
              </a:rPr>
              <a:t>Основной инстинкт</a:t>
            </a:r>
            <a:r>
              <a:rPr lang="ru-RU"/>
              <a:t>». Среди актёров наиболее известен </a:t>
            </a:r>
            <a:r>
              <a:rPr lang="ru-RU">
                <a:hlinkClick r:id="rId23" tooltip="Рутгер Хауэр"/>
              </a:rPr>
              <a:t>Рутгер Хауэр</a:t>
            </a:r>
            <a:r>
              <a:rPr lang="ru-RU"/>
              <a:t> а среди актрис </a:t>
            </a:r>
            <a:r>
              <a:rPr lang="ru-RU">
                <a:hlinkClick r:id="rId24" tooltip="Сильвия Кристель"/>
              </a:rPr>
              <a:t>Сильвия Кристель</a:t>
            </a:r>
            <a:r>
              <a:rPr lang="ru-RU"/>
              <a:t> и </a:t>
            </a:r>
            <a:r>
              <a:rPr lang="ru-RU">
                <a:hlinkClick r:id="rId25" tooltip="Фамке Янссен"/>
              </a:rPr>
              <a:t>Фамке Янссен</a:t>
            </a:r>
            <a:r>
              <a:rPr lang="ru-RU"/>
              <a:t>. С Нидерландами обычно ассоциируются </a:t>
            </a:r>
            <a:r>
              <a:rPr lang="ru-RU">
                <a:hlinkClick r:id="rId26" tooltip="Ветряная мельница"/>
              </a:rPr>
              <a:t>ветряные мельницы</a:t>
            </a:r>
            <a:r>
              <a:rPr lang="ru-RU"/>
              <a:t>, </a:t>
            </a:r>
            <a:r>
              <a:rPr lang="ru-RU">
                <a:hlinkClick r:id="rId27" tooltip="Тюльпан"/>
              </a:rPr>
              <a:t>тюльпаны</a:t>
            </a:r>
            <a:r>
              <a:rPr lang="ru-RU"/>
              <a:t>, деревянные </a:t>
            </a:r>
            <a:r>
              <a:rPr lang="ru-RU">
                <a:hlinkClick r:id="rId28" tooltip="Ботинки"/>
              </a:rPr>
              <a:t>ботинки</a:t>
            </a:r>
            <a:r>
              <a:rPr lang="ru-RU"/>
              <a:t> и глиняная </a:t>
            </a:r>
            <a:r>
              <a:rPr lang="ru-RU">
                <a:hlinkClick r:id="rId29" tooltip="Посуда"/>
              </a:rPr>
              <a:t>посуда</a:t>
            </a:r>
            <a:r>
              <a:rPr lang="ru-RU"/>
              <a:t> из </a:t>
            </a:r>
            <a:r>
              <a:rPr lang="ru-RU">
                <a:hlinkClick r:id="rId30" tooltip="Делфт"/>
              </a:rPr>
              <a:t>Делфта</a:t>
            </a:r>
            <a:r>
              <a:rPr lang="ru-RU"/>
              <a:t>.</a:t>
            </a:r>
          </a:p>
        </p:txBody>
      </p:sp>
      <p:pic>
        <p:nvPicPr>
          <p:cNvPr id="48136" name="Picture 8" descr="100453"/>
          <p:cNvPicPr>
            <a:picLocks noChangeAspect="1" noChangeArrowheads="1"/>
          </p:cNvPicPr>
          <p:nvPr/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179388" y="620713"/>
            <a:ext cx="2463800" cy="2663825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48138" name="Picture 10" descr="ned1"/>
          <p:cNvPicPr>
            <a:picLocks noChangeAspect="1" noChangeArrowheads="1"/>
          </p:cNvPicPr>
          <p:nvPr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179388" y="3789363"/>
            <a:ext cx="2627312" cy="2808287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48140" name="AutoShape 12">
            <a:hlinkClick r:id="rId3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32813" y="6534150"/>
            <a:ext cx="433387" cy="32385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8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8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81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81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81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81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81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81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81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81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81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48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8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2" name="Picture 4" descr="0607_amsterda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0" name="Picture 4" descr="1_bi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250" y="1341438"/>
            <a:ext cx="5688013" cy="4265612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50181" name="Text Box 5"/>
          <p:cNvSpPr txBox="1">
            <a:spLocks noChangeArrowheads="1"/>
          </p:cNvSpPr>
          <p:nvPr/>
        </p:nvSpPr>
        <p:spPr bwMode="auto">
          <a:xfrm>
            <a:off x="6877050" y="260350"/>
            <a:ext cx="2049463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/>
              <a:t>Серебрякова Анна,</a:t>
            </a:r>
          </a:p>
          <a:p>
            <a:pPr algn="ctr"/>
            <a:r>
              <a:rPr lang="ru-RU"/>
              <a:t>11-Б класс</a:t>
            </a:r>
          </a:p>
          <a:p>
            <a:pPr algn="ctr"/>
            <a:r>
              <a:rPr lang="ru-RU"/>
              <a:t>2008 год</a:t>
            </a:r>
          </a:p>
        </p:txBody>
      </p:sp>
      <p:sp>
        <p:nvSpPr>
          <p:cNvPr id="6" name="Рамка 5"/>
          <p:cNvSpPr/>
          <p:nvPr/>
        </p:nvSpPr>
        <p:spPr>
          <a:xfrm>
            <a:off x="4214810" y="0"/>
            <a:ext cx="1928826" cy="428628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Prezentacii.com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611188" y="476250"/>
            <a:ext cx="5945187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/>
              <a:t>Страна Нидерланды</a:t>
            </a:r>
          </a:p>
          <a:p>
            <a:r>
              <a:rPr lang="ru-RU" sz="2400"/>
              <a:t>Столица: Амстердам</a:t>
            </a:r>
          </a:p>
          <a:p>
            <a:r>
              <a:rPr lang="ru-RU" sz="2400"/>
              <a:t>Население: 15420000</a:t>
            </a:r>
          </a:p>
          <a:p>
            <a:r>
              <a:rPr lang="ru-RU" sz="2400"/>
              <a:t>Площадь: 41200 кв. км</a:t>
            </a:r>
          </a:p>
          <a:p>
            <a:r>
              <a:rPr lang="ru-RU" sz="2400"/>
              <a:t>Язык: голландский</a:t>
            </a:r>
          </a:p>
          <a:p>
            <a:r>
              <a:rPr lang="ru-RU" sz="2400"/>
              <a:t>Религия: римско-католическая церковь,</a:t>
            </a:r>
          </a:p>
          <a:p>
            <a:r>
              <a:rPr lang="ru-RU" sz="2400"/>
              <a:t>Голландская реформаторская церковь</a:t>
            </a:r>
          </a:p>
          <a:p>
            <a:r>
              <a:rPr lang="ru-RU" sz="2400"/>
              <a:t>Валюта: 1 гульден = 100 центам</a:t>
            </a:r>
          </a:p>
          <a:p>
            <a:r>
              <a:rPr lang="ru-RU" sz="2400"/>
              <a:t>ВНП на душу населения: 24 000 долл. США</a:t>
            </a:r>
          </a:p>
          <a:p>
            <a:endParaRPr lang="ru-RU" sz="2400"/>
          </a:p>
        </p:txBody>
      </p:sp>
      <p:pic>
        <p:nvPicPr>
          <p:cNvPr id="3079" name="Picture 7" descr="holla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363" y="476250"/>
            <a:ext cx="3384550" cy="1692275"/>
          </a:xfrm>
          <a:prstGeom prst="rect">
            <a:avLst/>
          </a:prstGeom>
          <a:noFill/>
        </p:spPr>
      </p:pic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611188" y="4437063"/>
            <a:ext cx="7993062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ru-RU" sz="2400" b="1"/>
              <a:t>Нидерла́нды</a:t>
            </a:r>
            <a:r>
              <a:rPr lang="ru-RU" sz="2400"/>
              <a:t>, официальное название </a:t>
            </a:r>
            <a:r>
              <a:rPr lang="ru-RU" sz="2400" b="1"/>
              <a:t>Короле́вство Нидерла́нды</a:t>
            </a:r>
            <a:r>
              <a:rPr lang="ru-RU" sz="2400"/>
              <a:t> (нидерл. </a:t>
            </a:r>
            <a:r>
              <a:rPr lang="nl-NL" sz="2400" i="1"/>
              <a:t>Koninkrijk der Nederlanden</a:t>
            </a:r>
            <a:r>
              <a:rPr lang="ru-RU" sz="2400"/>
              <a:t>), западноевропейское государство, омываемое Северным морем (длина береговой линии — 451 км), граничащее с Германией и Бельгией (длина границы — 1027 км).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07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8" grpId="0"/>
      <p:bldP spid="308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179388" y="4568825"/>
            <a:ext cx="8785225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ru-RU"/>
              <a:t/>
            </a:r>
            <a:br>
              <a:rPr lang="ru-RU"/>
            </a:br>
            <a:r>
              <a:rPr lang="ru-RU"/>
              <a:t>Название «Нидерланды» в переводе означает «нижние земли», однако переводить его буквально неправильно, поскольку, по историческим причинам, этим термином принято называть территорию, примерно соответствующую сегодняшним Нидерландам, </a:t>
            </a:r>
            <a:r>
              <a:rPr lang="ru-RU">
                <a:hlinkClick r:id="rId2" tooltip="Бельгия"/>
              </a:rPr>
              <a:t>Бельгии</a:t>
            </a:r>
            <a:r>
              <a:rPr lang="ru-RU"/>
              <a:t> и </a:t>
            </a:r>
            <a:r>
              <a:rPr lang="ru-RU">
                <a:hlinkClick r:id="rId3" tooltip="Люксембург"/>
              </a:rPr>
              <a:t>Люксембургу</a:t>
            </a:r>
            <a:r>
              <a:rPr lang="ru-RU"/>
              <a:t> (</a:t>
            </a:r>
            <a:r>
              <a:rPr lang="ru-RU">
                <a:hlinkClick r:id="rId4" tooltip="Бенилюкс"/>
              </a:rPr>
              <a:t>Бенилюкс</a:t>
            </a:r>
            <a:r>
              <a:rPr lang="ru-RU"/>
              <a:t>). Нидерланды часто называют </a:t>
            </a:r>
            <a:r>
              <a:rPr lang="ru-RU">
                <a:hlinkClick r:id="rId5" tooltip="Голландия"/>
              </a:rPr>
              <a:t>Голландией</a:t>
            </a:r>
            <a:r>
              <a:rPr lang="ru-RU"/>
              <a:t>, хотя это некорректно, так как Южная и Северная Голландия — это только две из двенадцати провинций Нидерландов.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0" y="115888"/>
            <a:ext cx="9144000" cy="256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ru-RU">
                <a:hlinkClick r:id="rId6" tooltip="Столица"/>
              </a:rPr>
              <a:t>Столицей</a:t>
            </a:r>
            <a:r>
              <a:rPr lang="ru-RU"/>
              <a:t> государства является </a:t>
            </a:r>
            <a:r>
              <a:rPr lang="ru-RU">
                <a:hlinkClick r:id="rId7" tooltip="Амстердам"/>
              </a:rPr>
              <a:t>Амстердам</a:t>
            </a:r>
            <a:r>
              <a:rPr lang="ru-RU"/>
              <a:t>, но парламент и правительство находятся в </a:t>
            </a:r>
            <a:r>
              <a:rPr lang="ru-RU">
                <a:hlinkClick r:id="rId8" tooltip="Гаага"/>
              </a:rPr>
              <a:t>Гааге</a:t>
            </a:r>
            <a:r>
              <a:rPr lang="ru-RU"/>
              <a:t>. Другие важные города: </a:t>
            </a:r>
            <a:r>
              <a:rPr lang="ru-RU">
                <a:hlinkClick r:id="rId9" tooltip="Роттердам"/>
              </a:rPr>
              <a:t>Роттердам</a:t>
            </a:r>
            <a:r>
              <a:rPr lang="ru-RU"/>
              <a:t> — самый большой порт страны и один из крупнейших портов мира, </a:t>
            </a:r>
            <a:r>
              <a:rPr lang="ru-RU">
                <a:hlinkClick r:id="rId10" tooltip="Утрехт"/>
              </a:rPr>
              <a:t>Утрехт</a:t>
            </a:r>
            <a:r>
              <a:rPr lang="ru-RU"/>
              <a:t> — центр железнодорожной системы страны и </a:t>
            </a:r>
            <a:r>
              <a:rPr lang="ru-RU">
                <a:hlinkClick r:id="rId11" tooltip="Эйндховен"/>
              </a:rPr>
              <a:t>Эйндховен</a:t>
            </a:r>
            <a:r>
              <a:rPr lang="ru-RU"/>
              <a:t> — центр электроники и высоких технологий.</a:t>
            </a:r>
          </a:p>
          <a:p>
            <a:pPr algn="just"/>
            <a:r>
              <a:rPr lang="ru-RU"/>
              <a:t>Вместе с </a:t>
            </a:r>
            <a:r>
              <a:rPr lang="ru-RU">
                <a:hlinkClick r:id="rId12" tooltip="Карибское море"/>
              </a:rPr>
              <a:t>карибским</a:t>
            </a:r>
            <a:r>
              <a:rPr lang="ru-RU"/>
              <a:t> островом </a:t>
            </a:r>
            <a:r>
              <a:rPr lang="ru-RU">
                <a:hlinkClick r:id="rId13" tooltip="Аруба"/>
              </a:rPr>
              <a:t>Аруба</a:t>
            </a:r>
            <a:r>
              <a:rPr lang="ru-RU"/>
              <a:t> и </a:t>
            </a:r>
            <a:r>
              <a:rPr lang="ru-RU">
                <a:hlinkClick r:id="rId14" tooltip="Нидерландские Антильские острова"/>
              </a:rPr>
              <a:t>Нидерландскими Антильскими островами</a:t>
            </a:r>
            <a:r>
              <a:rPr lang="ru-RU"/>
              <a:t> Нидерланды составляют </a:t>
            </a:r>
            <a:r>
              <a:rPr lang="ru-RU">
                <a:hlinkClick r:id="rId15" tooltip="Государство"/>
              </a:rPr>
              <a:t>государство</a:t>
            </a:r>
            <a:r>
              <a:rPr lang="ru-RU"/>
              <a:t> </a:t>
            </a:r>
            <a:r>
              <a:rPr lang="ru-RU" i="1"/>
              <a:t>Королевство Нидерландов</a:t>
            </a:r>
            <a:r>
              <a:rPr lang="ru-RU"/>
              <a:t>. Отношения между членами королевства регулируются </a:t>
            </a:r>
            <a:r>
              <a:rPr lang="ru-RU" i="1"/>
              <a:t>Уставом королевства Нидерландов</a:t>
            </a:r>
            <a:r>
              <a:rPr lang="ru-RU"/>
              <a:t>, принятым в </a:t>
            </a:r>
            <a:r>
              <a:rPr lang="ru-RU">
                <a:hlinkClick r:id="rId16" tooltip="1954 год"/>
              </a:rPr>
              <a:t>1954 году</a:t>
            </a:r>
            <a:r>
              <a:rPr lang="ru-RU"/>
              <a:t>. </a:t>
            </a:r>
          </a:p>
          <a:p>
            <a:pPr algn="just"/>
            <a:endParaRPr lang="ru-RU"/>
          </a:p>
        </p:txBody>
      </p:sp>
      <p:pic>
        <p:nvPicPr>
          <p:cNvPr id="4102" name="Picture 6" descr="нидер"/>
          <p:cNvPicPr>
            <a:picLocks noChangeAspect="1" noChangeArrowheads="1"/>
          </p:cNvPicPr>
          <p:nvPr/>
        </p:nvPicPr>
        <p:blipFill>
          <a:blip r:embed="rId17" cstate="print"/>
          <a:srcRect r="-18" b="78"/>
          <a:stretch>
            <a:fillRect/>
          </a:stretch>
        </p:blipFill>
        <p:spPr bwMode="auto">
          <a:xfrm>
            <a:off x="1835150" y="2205038"/>
            <a:ext cx="5545138" cy="273685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/>
      <p:bldP spid="410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nid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2484438" y="1422400"/>
            <a:ext cx="3887787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2400" b="1" u="sng">
                <a:solidFill>
                  <a:schemeClr val="hlink"/>
                </a:solidFill>
                <a:hlinkClick r:id="rId3" action="ppaction://hlinksldjump"/>
              </a:rPr>
              <a:t>История</a:t>
            </a:r>
            <a:endParaRPr lang="ru-RU" sz="2400" b="1" u="sng">
              <a:solidFill>
                <a:schemeClr val="hlink"/>
              </a:solidFill>
            </a:endParaRPr>
          </a:p>
          <a:p>
            <a:pPr algn="ctr"/>
            <a:r>
              <a:rPr lang="ru-RU" sz="2400" b="1">
                <a:solidFill>
                  <a:schemeClr val="bg1"/>
                </a:solidFill>
                <a:hlinkClick r:id="rId4" action="ppaction://hlinksldjump"/>
              </a:rPr>
              <a:t>Политическая структура </a:t>
            </a:r>
            <a:endParaRPr lang="ru-RU" sz="2400" b="1">
              <a:solidFill>
                <a:schemeClr val="bg1"/>
              </a:solidFill>
            </a:endParaRPr>
          </a:p>
          <a:p>
            <a:pPr algn="ctr"/>
            <a:r>
              <a:rPr lang="ru-RU" sz="2400" b="1">
                <a:solidFill>
                  <a:schemeClr val="bg1"/>
                </a:solidFill>
                <a:hlinkClick r:id="rId5"/>
              </a:rPr>
              <a:t> </a:t>
            </a:r>
            <a:r>
              <a:rPr lang="ru-RU" sz="2400" b="1">
                <a:solidFill>
                  <a:schemeClr val="bg1"/>
                </a:solidFill>
                <a:hlinkClick r:id="rId6" action="ppaction://hlinksldjump"/>
              </a:rPr>
              <a:t>Крупнейшие города </a:t>
            </a:r>
            <a:endParaRPr lang="ru-RU" sz="2400" b="1">
              <a:solidFill>
                <a:schemeClr val="bg1"/>
              </a:solidFill>
            </a:endParaRPr>
          </a:p>
          <a:p>
            <a:pPr algn="ctr"/>
            <a:r>
              <a:rPr lang="ru-RU" sz="2400" b="1">
                <a:solidFill>
                  <a:schemeClr val="bg1"/>
                </a:solidFill>
                <a:hlinkClick r:id="rId7" action="ppaction://hlinksldjump"/>
              </a:rPr>
              <a:t>Население </a:t>
            </a:r>
            <a:endParaRPr lang="ru-RU" sz="2400" b="1">
              <a:solidFill>
                <a:schemeClr val="bg1"/>
              </a:solidFill>
            </a:endParaRPr>
          </a:p>
          <a:p>
            <a:pPr algn="ctr"/>
            <a:r>
              <a:rPr lang="ru-RU" sz="2400" b="1">
                <a:solidFill>
                  <a:schemeClr val="bg1"/>
                </a:solidFill>
                <a:hlinkClick r:id="rId8" action="ppaction://hlinksldjump"/>
              </a:rPr>
              <a:t>Географические данные Климат </a:t>
            </a:r>
            <a:endParaRPr lang="ru-RU" sz="2400" b="1">
              <a:solidFill>
                <a:schemeClr val="bg1"/>
              </a:solidFill>
            </a:endParaRPr>
          </a:p>
          <a:p>
            <a:pPr algn="ctr"/>
            <a:r>
              <a:rPr lang="ru-RU" sz="2400" b="1">
                <a:solidFill>
                  <a:schemeClr val="bg1"/>
                </a:solidFill>
                <a:hlinkClick r:id="rId9" action="ppaction://hlinksldjump"/>
              </a:rPr>
              <a:t>Экономика </a:t>
            </a:r>
            <a:endParaRPr lang="ru-RU" sz="2400" b="1">
              <a:solidFill>
                <a:schemeClr val="bg1"/>
              </a:solidFill>
            </a:endParaRPr>
          </a:p>
          <a:p>
            <a:pPr algn="ctr"/>
            <a:r>
              <a:rPr lang="ru-RU" sz="2400" b="1">
                <a:solidFill>
                  <a:schemeClr val="bg1"/>
                </a:solidFill>
                <a:hlinkClick r:id="rId10"/>
              </a:rPr>
              <a:t> </a:t>
            </a:r>
            <a:r>
              <a:rPr lang="ru-RU" sz="2400" b="1">
                <a:solidFill>
                  <a:schemeClr val="bg1"/>
                </a:solidFill>
                <a:hlinkClick r:id="rId11" action="ppaction://hlinksldjump"/>
              </a:rPr>
              <a:t>Транспорт </a:t>
            </a:r>
            <a:endParaRPr lang="ru-RU" sz="2400" b="1">
              <a:solidFill>
                <a:schemeClr val="bg1"/>
              </a:solidFill>
            </a:endParaRPr>
          </a:p>
          <a:p>
            <a:pPr algn="ctr"/>
            <a:r>
              <a:rPr lang="ru-RU" sz="2400" b="1">
                <a:solidFill>
                  <a:schemeClr val="bg1"/>
                </a:solidFill>
                <a:hlinkClick r:id="rId12" action="ppaction://hlinksldjump"/>
              </a:rPr>
              <a:t>Сельское хозяйство </a:t>
            </a:r>
            <a:endParaRPr lang="ru-RU" sz="2400" b="1">
              <a:solidFill>
                <a:schemeClr val="bg1"/>
              </a:solidFill>
            </a:endParaRPr>
          </a:p>
          <a:p>
            <a:pPr algn="ctr"/>
            <a:r>
              <a:rPr lang="ru-RU" sz="2400" b="1">
                <a:solidFill>
                  <a:schemeClr val="bg1"/>
                </a:solidFill>
                <a:hlinkClick r:id="rId13" action="ppaction://hlinksldjump"/>
              </a:rPr>
              <a:t> Культура </a:t>
            </a:r>
            <a:endParaRPr lang="ru-RU" sz="2400" b="1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WordArt 6"/>
          <p:cNvSpPr>
            <a:spLocks noChangeArrowheads="1" noChangeShapeType="1" noTextEdit="1"/>
          </p:cNvSpPr>
          <p:nvPr/>
        </p:nvSpPr>
        <p:spPr bwMode="auto">
          <a:xfrm>
            <a:off x="0" y="0"/>
            <a:ext cx="17907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История</a:t>
            </a: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0" y="333375"/>
            <a:ext cx="9144000" cy="256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ru-RU"/>
              <a:t> Нидерланды были заселены начиная с последнего </a:t>
            </a:r>
            <a:r>
              <a:rPr lang="ru-RU">
                <a:hlinkClick r:id="rId2" tooltip="Ледниковый период"/>
              </a:rPr>
              <a:t>ледникового периода</a:t>
            </a:r>
            <a:r>
              <a:rPr lang="ru-RU"/>
              <a:t>.</a:t>
            </a:r>
          </a:p>
          <a:p>
            <a:pPr algn="just"/>
            <a:r>
              <a:rPr lang="ru-RU"/>
              <a:t> В период </a:t>
            </a:r>
            <a:r>
              <a:rPr lang="ru-RU">
                <a:hlinkClick r:id="rId3" tooltip="Римская Империя"/>
              </a:rPr>
              <a:t>Римской Империи</a:t>
            </a:r>
            <a:r>
              <a:rPr lang="ru-RU"/>
              <a:t>, южная часть нынешних Нидерландов была оккупирована римлянами. </a:t>
            </a:r>
          </a:p>
          <a:p>
            <a:pPr algn="just"/>
            <a:r>
              <a:rPr lang="ru-RU"/>
              <a:t> </a:t>
            </a:r>
            <a:r>
              <a:rPr lang="ru-RU">
                <a:hlinkClick r:id="rId4" tooltip="26 июля"/>
              </a:rPr>
              <a:t>26 июля</a:t>
            </a:r>
            <a:r>
              <a:rPr lang="ru-RU"/>
              <a:t> </a:t>
            </a:r>
            <a:r>
              <a:rPr lang="ru-RU">
                <a:hlinkClick r:id="rId5" tooltip="1581"/>
              </a:rPr>
              <a:t>1581</a:t>
            </a:r>
            <a:r>
              <a:rPr lang="ru-RU"/>
              <a:t> года была провозглашена независимость страны, официально признанная другими государствами только после </a:t>
            </a:r>
            <a:r>
              <a:rPr lang="ru-RU">
                <a:hlinkClick r:id="rId6" tooltip="Восьмидесятилетняя война"/>
              </a:rPr>
              <a:t>Восьмидесятилетней войны</a:t>
            </a:r>
            <a:r>
              <a:rPr lang="ru-RU"/>
              <a:t> (</a:t>
            </a:r>
            <a:r>
              <a:rPr lang="ru-RU">
                <a:hlinkClick r:id="rId7" tooltip="1568"/>
              </a:rPr>
              <a:t>1568</a:t>
            </a:r>
            <a:r>
              <a:rPr lang="ru-RU"/>
              <a:t>—</a:t>
            </a:r>
            <a:r>
              <a:rPr lang="ru-RU">
                <a:hlinkClick r:id="rId8" tooltip="1648"/>
              </a:rPr>
              <a:t>1648</a:t>
            </a:r>
            <a:r>
              <a:rPr lang="ru-RU"/>
              <a:t>).</a:t>
            </a:r>
          </a:p>
          <a:p>
            <a:pPr algn="just"/>
            <a:r>
              <a:rPr lang="ru-RU"/>
              <a:t> После прекращения французской оккупации в начале </a:t>
            </a:r>
            <a:r>
              <a:rPr lang="ru-RU">
                <a:hlinkClick r:id="rId9" tooltip="XIX век"/>
              </a:rPr>
              <a:t>XIX века</a:t>
            </a:r>
            <a:r>
              <a:rPr lang="ru-RU"/>
              <a:t>, Нидерланды превратились в </a:t>
            </a:r>
            <a:r>
              <a:rPr lang="ru-RU">
                <a:hlinkClick r:id="rId10" tooltip="Монархия"/>
              </a:rPr>
              <a:t>монархию</a:t>
            </a:r>
            <a:r>
              <a:rPr lang="ru-RU"/>
              <a:t> под властью </a:t>
            </a:r>
            <a:r>
              <a:rPr lang="ru-RU">
                <a:hlinkClick r:id="rId11" tooltip="Оранская династия"/>
              </a:rPr>
              <a:t>дома Оранских</a:t>
            </a:r>
            <a:r>
              <a:rPr lang="ru-RU"/>
              <a:t>.</a:t>
            </a:r>
          </a:p>
          <a:p>
            <a:pPr algn="just"/>
            <a:r>
              <a:rPr lang="ru-RU"/>
              <a:t>Под давлением либеральных политиков страна в </a:t>
            </a:r>
            <a:r>
              <a:rPr lang="ru-RU">
                <a:hlinkClick r:id="rId12" tooltip="1848"/>
              </a:rPr>
              <a:t>1848</a:t>
            </a:r>
            <a:r>
              <a:rPr lang="ru-RU"/>
              <a:t> году была преобразована в </a:t>
            </a:r>
            <a:r>
              <a:rPr lang="ru-RU">
                <a:hlinkClick r:id="rId13" tooltip="Парламент"/>
              </a:rPr>
              <a:t>парламентскую</a:t>
            </a:r>
            <a:r>
              <a:rPr lang="ru-RU"/>
              <a:t> демократию с </a:t>
            </a:r>
            <a:r>
              <a:rPr lang="ru-RU">
                <a:hlinkClick r:id="rId14" tooltip="Конституция"/>
              </a:rPr>
              <a:t>конституционным</a:t>
            </a:r>
            <a:r>
              <a:rPr lang="ru-RU"/>
              <a:t> монархом. </a:t>
            </a:r>
          </a:p>
        </p:txBody>
      </p:sp>
      <p:sp>
        <p:nvSpPr>
          <p:cNvPr id="6155" name="AutoShape 11">
            <a:hlinkClick r:id="rId1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32813" y="6534150"/>
            <a:ext cx="433387" cy="32385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6156" name="Picture 12" descr="264039648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148263" y="2849563"/>
            <a:ext cx="3359150" cy="4008437"/>
          </a:xfrm>
          <a:prstGeom prst="rect">
            <a:avLst/>
          </a:prstGeom>
          <a:noFill/>
        </p:spPr>
      </p:pic>
      <p:pic>
        <p:nvPicPr>
          <p:cNvPr id="6157" name="Picture 13" descr="300px-Map_Low_Countries_14th_century-Nl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827088" y="2924175"/>
            <a:ext cx="3313112" cy="393382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0" y="549275"/>
            <a:ext cx="5076825" cy="640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ru-RU"/>
              <a:t>Современная конституция страны была принята в 1848 году по инициативе короля Виллема II и либерала Йохана Рудольфа Торбеке. </a:t>
            </a:r>
          </a:p>
          <a:p>
            <a:pPr algn="just"/>
            <a:r>
              <a:rPr lang="ru-RU"/>
              <a:t>Нидерланды стали одной из первых стран в Европе, совершивших переход от абсолютной монархии к конституционной монархии и парламентской демократии.</a:t>
            </a:r>
          </a:p>
          <a:p>
            <a:pPr algn="just"/>
            <a:r>
              <a:rPr lang="ru-RU"/>
              <a:t>Крупнейший пересмотр конституции произошёл в 1983 году. Отныне населению гарантировались не только политические, но и </a:t>
            </a:r>
            <a:r>
              <a:rPr lang="ru-RU">
                <a:hlinkClick r:id="rId2" tooltip="Социальные права (страница отсутствует)"/>
              </a:rPr>
              <a:t>социальные права</a:t>
            </a:r>
            <a:r>
              <a:rPr lang="ru-RU"/>
              <a:t>. </a:t>
            </a:r>
          </a:p>
          <a:p>
            <a:pPr algn="just"/>
            <a:r>
              <a:rPr lang="ru-RU"/>
              <a:t>С 1980 года королевой является </a:t>
            </a:r>
            <a:r>
              <a:rPr lang="ru-RU">
                <a:hlinkClick r:id="rId3" tooltip="Беатрикс"/>
              </a:rPr>
              <a:t>Беатрикс</a:t>
            </a:r>
            <a:r>
              <a:rPr lang="ru-RU"/>
              <a:t> из старинной </a:t>
            </a:r>
            <a:r>
              <a:rPr lang="ru-RU">
                <a:hlinkClick r:id="rId4" tooltip="Оранская династия"/>
              </a:rPr>
              <a:t>Оранской династии</a:t>
            </a:r>
            <a:r>
              <a:rPr lang="ru-RU"/>
              <a:t>.</a:t>
            </a:r>
          </a:p>
          <a:p>
            <a:pPr algn="just"/>
            <a:r>
              <a:rPr lang="ru-RU"/>
              <a:t>Премьер-министром с 22 июля 2002 года является лидер Христианско-демократического призыва </a:t>
            </a:r>
            <a:r>
              <a:rPr lang="ru-RU">
                <a:hlinkClick r:id="rId5" tooltip="Ян-Петер Балкененде"/>
              </a:rPr>
              <a:t>Ян-Петер Балкененде</a:t>
            </a:r>
            <a:r>
              <a:rPr lang="ru-RU"/>
              <a:t>.</a:t>
            </a:r>
          </a:p>
          <a:p>
            <a:pPr algn="just"/>
            <a:r>
              <a:rPr lang="ru-RU"/>
              <a:t>Основными политическими партиями Нидерландов являются </a:t>
            </a:r>
            <a:r>
              <a:rPr lang="ru-RU">
                <a:hlinkClick r:id="rId6" tooltip="Христианско-демократический призыв"/>
              </a:rPr>
              <a:t>Христианско-демократический призыв</a:t>
            </a:r>
            <a:r>
              <a:rPr lang="ru-RU"/>
              <a:t> (41 место в нижней палате парламента из 150), </a:t>
            </a:r>
            <a:r>
              <a:rPr lang="ru-RU">
                <a:hlinkClick r:id="rId7" tooltip="Партия за труд"/>
              </a:rPr>
              <a:t>Партия за труд</a:t>
            </a:r>
            <a:r>
              <a:rPr lang="ru-RU"/>
              <a:t> (33 места), </a:t>
            </a:r>
            <a:r>
              <a:rPr lang="ru-RU">
                <a:hlinkClick r:id="rId8" tooltip="Социалистическая партия Нидерландов"/>
              </a:rPr>
              <a:t>Социалистическая Партия</a:t>
            </a:r>
            <a:r>
              <a:rPr lang="ru-RU"/>
              <a:t> (25 мест) и </a:t>
            </a:r>
            <a:r>
              <a:rPr lang="ru-RU">
                <a:hlinkClick r:id="rId9" tooltip="Народная партия за свободу и демократию"/>
              </a:rPr>
              <a:t>Народная партия за свободу и демократию</a:t>
            </a:r>
            <a:r>
              <a:rPr lang="ru-RU"/>
              <a:t> (23 места).</a:t>
            </a:r>
          </a:p>
          <a:p>
            <a:pPr algn="just"/>
            <a:endParaRPr lang="ru-RU"/>
          </a:p>
        </p:txBody>
      </p:sp>
      <p:sp>
        <p:nvSpPr>
          <p:cNvPr id="7182" name="WordArt 14"/>
          <p:cNvSpPr>
            <a:spLocks noChangeArrowheads="1" noChangeShapeType="1" noTextEdit="1"/>
          </p:cNvSpPr>
          <p:nvPr/>
        </p:nvSpPr>
        <p:spPr bwMode="auto">
          <a:xfrm>
            <a:off x="250825" y="115888"/>
            <a:ext cx="519112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Политическая структура</a:t>
            </a:r>
          </a:p>
        </p:txBody>
      </p:sp>
      <p:sp>
        <p:nvSpPr>
          <p:cNvPr id="7186" name="AutoShape 18">
            <a:hlinkClick r:id="rId10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32813" y="6534150"/>
            <a:ext cx="433387" cy="32385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7189" name="Picture 21" descr="180px-Beatriz_dos_Pases_Baixos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651500" y="188913"/>
            <a:ext cx="2789238" cy="3951287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190" name="Picture 22" descr="180px-Balkenende_Dutch_politician_kabinet_Balkenende_IV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372225" y="3373438"/>
            <a:ext cx="2460625" cy="3484562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WordArt 5"/>
          <p:cNvSpPr>
            <a:spLocks noChangeArrowheads="1" noChangeShapeType="1" noTextEdit="1"/>
          </p:cNvSpPr>
          <p:nvPr/>
        </p:nvSpPr>
        <p:spPr bwMode="auto">
          <a:xfrm>
            <a:off x="179388" y="0"/>
            <a:ext cx="423862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Крупнейшие города</a:t>
            </a:r>
          </a:p>
        </p:txBody>
      </p:sp>
      <p:graphicFrame>
        <p:nvGraphicFramePr>
          <p:cNvPr id="8340" name="Group 148"/>
          <p:cNvGraphicFramePr>
            <a:graphicFrameLocks noGrp="1"/>
          </p:cNvGraphicFramePr>
          <p:nvPr/>
        </p:nvGraphicFramePr>
        <p:xfrm>
          <a:off x="3132138" y="692150"/>
          <a:ext cx="6199187" cy="5886458"/>
        </p:xfrm>
        <a:graphic>
          <a:graphicData uri="http://schemas.openxmlformats.org/drawingml/2006/table">
            <a:tbl>
              <a:tblPr/>
              <a:tblGrid>
                <a:gridCol w="666750"/>
                <a:gridCol w="1384300"/>
                <a:gridCol w="2449512"/>
                <a:gridCol w="1698625"/>
              </a:tblGrid>
              <a:tr h="385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2"/>
                        </a:rPr>
                        <a:t> 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город   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провинция    </a:t>
                      </a: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население  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2"/>
                        </a:rPr>
                        <a:t> 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3" tooltip="Амстердам"/>
                        </a:rPr>
                        <a:t>Амстердам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4" tooltip="Северная Голландия"/>
                        </a:rPr>
                        <a:t>Северная Голландия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734533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5" tooltip="Роттердам"/>
                        </a:rPr>
                        <a:t>Роттердам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6" tooltip="Южная Голландия"/>
                        </a:rPr>
                        <a:t>Южная Голландия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595198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7" tooltip="Гаага"/>
                        </a:rPr>
                        <a:t>Гаага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6" tooltip="Южная Голландия"/>
                        </a:rPr>
                        <a:t>Южная Голландия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442273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8" tooltip="Утрехт"/>
                        </a:rPr>
                        <a:t>Утрехт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9" tooltip="Утрехт (провинция)"/>
                        </a:rPr>
                        <a:t>Утрехт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256393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10" tooltip="Эйндховен"/>
                        </a:rPr>
                        <a:t>Эйндховен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11" tooltip="Северный Брабант"/>
                        </a:rPr>
                        <a:t>Северный Брабант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203391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12" tooltip="Тилбург"/>
                        </a:rPr>
                        <a:t>Тилбург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11" tooltip="Северный Брабант"/>
                        </a:rPr>
                        <a:t>Северный Брабант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195767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13" tooltip="Гронинген (город)"/>
                        </a:rPr>
                        <a:t>Гронинген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14" tooltip="Гронинген (провинция)"/>
                        </a:rPr>
                        <a:t>Гронинген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174240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15" tooltip="Бреда"/>
                        </a:rPr>
                        <a:t>Бреда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11" tooltip="Северный Брабант"/>
                        </a:rPr>
                        <a:t>Северный Брабант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162307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16" tooltip="Неймеген"/>
                        </a:rPr>
                        <a:t>Неймеген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17" tooltip="Гелдерланд"/>
                        </a:rPr>
                        <a:t>Гелдерланд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153684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18" tooltip="Апелдорн"/>
                        </a:rPr>
                        <a:t>Апелдорн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17" tooltip="Гелдерланд"/>
                        </a:rPr>
                        <a:t>Гелдерланд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153681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19" tooltip="Энсхеде"/>
                        </a:rPr>
                        <a:t>Энсхеде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20" tooltip="Оверэйсел"/>
                        </a:rPr>
                        <a:t>Оверэйсел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150447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21" tooltip="Алмере"/>
                        </a:rPr>
                        <a:t>Алмере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22" tooltip="Флеволанд"/>
                        </a:rPr>
                        <a:t>Флеволанд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150359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23" tooltip="Харлем"/>
                        </a:rPr>
                        <a:t>Харлем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4" tooltip="Северная Голландия"/>
                        </a:rPr>
                        <a:t>Северная Голландия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148373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24" tooltip="Арнем"/>
                        </a:rPr>
                        <a:t>Арнем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17" tooltip="Гелдерланд"/>
                        </a:rPr>
                        <a:t>Гелдерланд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139299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25" tooltip="Занстад (страница отсутствует)"/>
                        </a:rPr>
                        <a:t>Занстад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4" tooltip="Северная Голландия"/>
                        </a:rPr>
                        <a:t>Северная Голландия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136102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8341" name="Picture 149" descr="амстердам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250825" y="4437063"/>
            <a:ext cx="3348038" cy="22320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8342" name="Picture 150" descr="герб амстердама"/>
          <p:cNvPicPr>
            <a:picLocks noChangeAspect="1" noChangeArrowheads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2992438" y="836613"/>
            <a:ext cx="793750" cy="936625"/>
          </a:xfrm>
          <a:prstGeom prst="rect">
            <a:avLst/>
          </a:prstGeom>
          <a:noFill/>
        </p:spPr>
      </p:pic>
      <p:pic>
        <p:nvPicPr>
          <p:cNvPr id="8343" name="Picture 151" descr="pic_2005613_23mn36s28mls952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250825" y="1628775"/>
            <a:ext cx="2808288" cy="2543175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8345" name="AutoShape 153">
            <a:hlinkClick r:id="rId29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32813" y="6534150"/>
            <a:ext cx="433387" cy="32385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8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WordArt 4"/>
          <p:cNvSpPr>
            <a:spLocks noChangeArrowheads="1" noChangeShapeType="1" noTextEdit="1"/>
          </p:cNvSpPr>
          <p:nvPr/>
        </p:nvSpPr>
        <p:spPr bwMode="auto">
          <a:xfrm>
            <a:off x="0" y="0"/>
            <a:ext cx="237172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Население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0" y="549275"/>
            <a:ext cx="4859338" cy="613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ru-RU"/>
              <a:t>Численность населения по оценке на 1 июля </a:t>
            </a:r>
            <a:r>
              <a:rPr lang="ru-RU">
                <a:hlinkClick r:id="rId2" tooltip="2007"/>
              </a:rPr>
              <a:t>2007</a:t>
            </a:r>
            <a:r>
              <a:rPr lang="ru-RU"/>
              <a:t> составляла около 16 377 200 человек. В списке стран по количеству жителей. Нидерланды занимают 59 место. </a:t>
            </a:r>
          </a:p>
          <a:p>
            <a:pPr algn="just"/>
            <a:r>
              <a:rPr lang="ru-RU"/>
              <a:t>При площади территории в 41.526 км² Нидерланды имеют </a:t>
            </a:r>
            <a:r>
              <a:rPr lang="ru-RU">
                <a:hlinkClick r:id="rId3" tooltip="Плотность населения"/>
              </a:rPr>
              <a:t>плотность населения</a:t>
            </a:r>
            <a:r>
              <a:rPr lang="ru-RU"/>
              <a:t> 395 человек на один квадратный километр (или 484 человека на один квадратный километр, если учесть, что 18,4 % территории королевства занимает вода). Нидерланды являются </a:t>
            </a:r>
            <a:r>
              <a:rPr lang="ru-RU">
                <a:hlinkClick r:id="rId4" tooltip="Список стран, сортировка по плотности населения"/>
              </a:rPr>
              <a:t>15-м по плотности населения государством в мире</a:t>
            </a:r>
            <a:endParaRPr lang="ru-RU"/>
          </a:p>
          <a:p>
            <a:pPr algn="just"/>
            <a:r>
              <a:rPr lang="ru-RU"/>
              <a:t>В Нидерландах живут две коренные группы населения — </a:t>
            </a:r>
            <a:r>
              <a:rPr lang="ru-RU">
                <a:hlinkClick r:id="rId5" tooltip="Нидерландцы"/>
              </a:rPr>
              <a:t>нидерландцы</a:t>
            </a:r>
            <a:r>
              <a:rPr lang="ru-RU"/>
              <a:t> и </a:t>
            </a:r>
            <a:r>
              <a:rPr lang="ru-RU">
                <a:hlinkClick r:id="rId6" tooltip="Фризы"/>
              </a:rPr>
              <a:t>фризы</a:t>
            </a:r>
            <a:r>
              <a:rPr lang="ru-RU"/>
              <a:t>, а также большое число иммигрантов. Состав населения по вероисповеданию является следующим: 30 % </a:t>
            </a:r>
            <a:r>
              <a:rPr lang="ru-RU">
                <a:hlinkClick r:id="rId7" tooltip="Католик"/>
              </a:rPr>
              <a:t>католики</a:t>
            </a:r>
            <a:r>
              <a:rPr lang="ru-RU"/>
              <a:t>, 21 % </a:t>
            </a:r>
            <a:r>
              <a:rPr lang="ru-RU">
                <a:hlinkClick r:id="rId8" tooltip="Протестант"/>
              </a:rPr>
              <a:t>протестанты</a:t>
            </a:r>
            <a:r>
              <a:rPr lang="ru-RU"/>
              <a:t>, 5,8 % </a:t>
            </a:r>
            <a:r>
              <a:rPr lang="ru-RU">
                <a:hlinkClick r:id="rId9" tooltip="Мусульмане"/>
              </a:rPr>
              <a:t>мусульмане</a:t>
            </a:r>
            <a:r>
              <a:rPr lang="ru-RU"/>
              <a:t>, 0,6 % </a:t>
            </a:r>
            <a:r>
              <a:rPr lang="ru-RU">
                <a:hlinkClick r:id="rId10" tooltip="Индуист"/>
              </a:rPr>
              <a:t>индуисты</a:t>
            </a:r>
            <a:r>
              <a:rPr lang="ru-RU"/>
              <a:t>, 1,6 % исповедуют другие религии, и 41 % не принадлежат ни к одной религии. Население Нидерландов является самым высоким в мире: средний рост взрослых мужчин — 1,83 метра, взрослых женщин — 1,70 метра.</a:t>
            </a:r>
          </a:p>
        </p:txBody>
      </p:sp>
      <p:sp>
        <p:nvSpPr>
          <p:cNvPr id="9226" name="AutoShape 10">
            <a:hlinkClick r:id="rId11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32813" y="6534150"/>
            <a:ext cx="433387" cy="32385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9227" name="Picture 11" descr="holland_flowers"/>
          <p:cNvPicPr>
            <a:picLocks noChangeAspect="1" noChangeArrowheads="1"/>
          </p:cNvPicPr>
          <p:nvPr/>
        </p:nvPicPr>
        <p:blipFill>
          <a:blip r:embed="rId12" cstate="print"/>
          <a:srcRect b="40"/>
          <a:stretch>
            <a:fillRect/>
          </a:stretch>
        </p:blipFill>
        <p:spPr bwMode="auto">
          <a:xfrm>
            <a:off x="5148263" y="692150"/>
            <a:ext cx="3816350" cy="2860675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9228" name="Picture 12" descr="100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148263" y="3789363"/>
            <a:ext cx="3816350" cy="2854325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20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7" name="Picture 5" descr="3_bi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Клен">
  <a:themeElements>
    <a:clrScheme name="Клен 3">
      <a:dk1>
        <a:srgbClr val="000000"/>
      </a:dk1>
      <a:lt1>
        <a:srgbClr val="FFFFCC"/>
      </a:lt1>
      <a:dk2>
        <a:srgbClr val="A26D18"/>
      </a:dk2>
      <a:lt2>
        <a:srgbClr val="F9D793"/>
      </a:lt2>
      <a:accent1>
        <a:srgbClr val="FFD05B"/>
      </a:accent1>
      <a:accent2>
        <a:srgbClr val="FEE1A8"/>
      </a:accent2>
      <a:accent3>
        <a:srgbClr val="FFFFE2"/>
      </a:accent3>
      <a:accent4>
        <a:srgbClr val="000000"/>
      </a:accent4>
      <a:accent5>
        <a:srgbClr val="FFE4B5"/>
      </a:accent5>
      <a:accent6>
        <a:srgbClr val="E6CC98"/>
      </a:accent6>
      <a:hlink>
        <a:srgbClr val="FF0000"/>
      </a:hlink>
      <a:folHlink>
        <a:srgbClr val="CC6600"/>
      </a:folHlink>
    </a:clrScheme>
    <a:fontScheme name="Клен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лен 1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2">
        <a:dk1>
          <a:srgbClr val="EA9306"/>
        </a:dk1>
        <a:lt1>
          <a:srgbClr val="FFFFFF"/>
        </a:lt1>
        <a:dk2>
          <a:srgbClr val="FAC120"/>
        </a:dk2>
        <a:lt2>
          <a:srgbClr val="FFFDD1"/>
        </a:lt2>
        <a:accent1>
          <a:srgbClr val="CC6600"/>
        </a:accent1>
        <a:accent2>
          <a:srgbClr val="FF9933"/>
        </a:accent2>
        <a:accent3>
          <a:srgbClr val="FCDDAB"/>
        </a:accent3>
        <a:accent4>
          <a:srgbClr val="DADADA"/>
        </a:accent4>
        <a:accent5>
          <a:srgbClr val="E2B8AA"/>
        </a:accent5>
        <a:accent6>
          <a:srgbClr val="E78A2D"/>
        </a:accent6>
        <a:hlink>
          <a:srgbClr val="A50021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3">
        <a:dk1>
          <a:srgbClr val="000000"/>
        </a:dk1>
        <a:lt1>
          <a:srgbClr val="FFFFCC"/>
        </a:lt1>
        <a:dk2>
          <a:srgbClr val="A26D18"/>
        </a:dk2>
        <a:lt2>
          <a:srgbClr val="F9D793"/>
        </a:lt2>
        <a:accent1>
          <a:srgbClr val="FFD05B"/>
        </a:accent1>
        <a:accent2>
          <a:srgbClr val="FEE1A8"/>
        </a:accent2>
        <a:accent3>
          <a:srgbClr val="FFFFE2"/>
        </a:accent3>
        <a:accent4>
          <a:srgbClr val="000000"/>
        </a:accent4>
        <a:accent5>
          <a:srgbClr val="FFE4B5"/>
        </a:accent5>
        <a:accent6>
          <a:srgbClr val="E6CC98"/>
        </a:accent6>
        <a:hlink>
          <a:srgbClr val="FF00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лен 4">
        <a:dk1>
          <a:srgbClr val="008000"/>
        </a:dk1>
        <a:lt1>
          <a:srgbClr val="FFFFFF"/>
        </a:lt1>
        <a:dk2>
          <a:srgbClr val="005800"/>
        </a:dk2>
        <a:lt2>
          <a:srgbClr val="FFFFCC"/>
        </a:lt2>
        <a:accent1>
          <a:srgbClr val="00CC99"/>
        </a:accent1>
        <a:accent2>
          <a:srgbClr val="007825"/>
        </a:accent2>
        <a:accent3>
          <a:srgbClr val="AAB4AA"/>
        </a:accent3>
        <a:accent4>
          <a:srgbClr val="DADADA"/>
        </a:accent4>
        <a:accent5>
          <a:srgbClr val="AAE2CA"/>
        </a:accent5>
        <a:accent6>
          <a:srgbClr val="006C20"/>
        </a:accent6>
        <a:hlink>
          <a:srgbClr val="9966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5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6">
        <a:dk1>
          <a:srgbClr val="006699"/>
        </a:dk1>
        <a:lt1>
          <a:srgbClr val="FFFFFF"/>
        </a:lt1>
        <a:dk2>
          <a:srgbClr val="006666"/>
        </a:dk2>
        <a:lt2>
          <a:srgbClr val="CCECFF"/>
        </a:lt2>
        <a:accent1>
          <a:srgbClr val="00CCFF"/>
        </a:accent1>
        <a:accent2>
          <a:srgbClr val="017A83"/>
        </a:accent2>
        <a:accent3>
          <a:srgbClr val="AAB8B8"/>
        </a:accent3>
        <a:accent4>
          <a:srgbClr val="DADADA"/>
        </a:accent4>
        <a:accent5>
          <a:srgbClr val="AAE2FF"/>
        </a:accent5>
        <a:accent6>
          <a:srgbClr val="016E76"/>
        </a:accent6>
        <a:hlink>
          <a:srgbClr val="FFFFCC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7">
        <a:dk1>
          <a:srgbClr val="80ACC4"/>
        </a:dk1>
        <a:lt1>
          <a:srgbClr val="FFFFFF"/>
        </a:lt1>
        <a:dk2>
          <a:srgbClr val="B3D1DF"/>
        </a:dk2>
        <a:lt2>
          <a:srgbClr val="FFFFFF"/>
        </a:lt2>
        <a:accent1>
          <a:srgbClr val="5089A8"/>
        </a:accent1>
        <a:accent2>
          <a:srgbClr val="BBC6DB"/>
        </a:accent2>
        <a:accent3>
          <a:srgbClr val="D6E5EC"/>
        </a:accent3>
        <a:accent4>
          <a:srgbClr val="DADADA"/>
        </a:accent4>
        <a:accent5>
          <a:srgbClr val="B3C4D1"/>
        </a:accent5>
        <a:accent6>
          <a:srgbClr val="A9B3C6"/>
        </a:accent6>
        <a:hlink>
          <a:srgbClr val="0000FF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8">
        <a:dk1>
          <a:srgbClr val="5700AE"/>
        </a:dk1>
        <a:lt1>
          <a:srgbClr val="FFFFFF"/>
        </a:lt1>
        <a:dk2>
          <a:srgbClr val="7301CB"/>
        </a:dk2>
        <a:lt2>
          <a:srgbClr val="C5C5FF"/>
        </a:lt2>
        <a:accent1>
          <a:srgbClr val="9999FF"/>
        </a:accent1>
        <a:accent2>
          <a:srgbClr val="7000E0"/>
        </a:accent2>
        <a:accent3>
          <a:srgbClr val="BCAAE2"/>
        </a:accent3>
        <a:accent4>
          <a:srgbClr val="DADADA"/>
        </a:accent4>
        <a:accent5>
          <a:srgbClr val="CACAFF"/>
        </a:accent5>
        <a:accent6>
          <a:srgbClr val="6500CB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9">
        <a:dk1>
          <a:srgbClr val="003366"/>
        </a:dk1>
        <a:lt1>
          <a:srgbClr val="FFFFFF"/>
        </a:lt1>
        <a:dk2>
          <a:srgbClr val="003366"/>
        </a:dk2>
        <a:lt2>
          <a:srgbClr val="CBD5DF"/>
        </a:lt2>
        <a:accent1>
          <a:srgbClr val="A9BEE9"/>
        </a:accent1>
        <a:accent2>
          <a:srgbClr val="D6E4F2"/>
        </a:accent2>
        <a:accent3>
          <a:srgbClr val="FFFFFF"/>
        </a:accent3>
        <a:accent4>
          <a:srgbClr val="002A56"/>
        </a:accent4>
        <a:accent5>
          <a:srgbClr val="D1DBF2"/>
        </a:accent5>
        <a:accent6>
          <a:srgbClr val="C2CFDB"/>
        </a:accent6>
        <a:hlink>
          <a:srgbClr val="0000CC"/>
        </a:hlink>
        <a:folHlink>
          <a:srgbClr val="8668E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</TotalTime>
  <Words>1006</Words>
  <Application>Microsoft Office PowerPoint</Application>
  <PresentationFormat>Экран (4:3)</PresentationFormat>
  <Paragraphs>120</Paragraphs>
  <Slides>16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Times New Roman</vt:lpstr>
      <vt:lpstr>Wingdings</vt:lpstr>
      <vt:lpstr>Клен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Школа№4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Аня</dc:creator>
  <cp:lastModifiedBy>Admin</cp:lastModifiedBy>
  <cp:revision>11</cp:revision>
  <dcterms:created xsi:type="dcterms:W3CDTF">2008-09-07T15:28:50Z</dcterms:created>
  <dcterms:modified xsi:type="dcterms:W3CDTF">2012-03-20T17:12:25Z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TAG2">
    <vt:lpwstr>000800e410000000000001023620</vt:lpwstr>
  </property>
</Properties>
</file>