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90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6063A-685F-4D45-84B4-D64F4F354F0F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46B3-AA1D-4A77-B71C-62F4476461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8028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6063A-685F-4D45-84B4-D64F4F354F0F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46B3-AA1D-4A77-B71C-62F4476461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9944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6063A-685F-4D45-84B4-D64F4F354F0F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46B3-AA1D-4A77-B71C-62F4476461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6285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6063A-685F-4D45-84B4-D64F4F354F0F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46B3-AA1D-4A77-B71C-62F4476461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5974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6063A-685F-4D45-84B4-D64F4F354F0F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46B3-AA1D-4A77-B71C-62F4476461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0276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6063A-685F-4D45-84B4-D64F4F354F0F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46B3-AA1D-4A77-B71C-62F4476461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6722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6063A-685F-4D45-84B4-D64F4F354F0F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46B3-AA1D-4A77-B71C-62F4476461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5147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6063A-685F-4D45-84B4-D64F4F354F0F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46B3-AA1D-4A77-B71C-62F4476461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4555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6063A-685F-4D45-84B4-D64F4F354F0F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46B3-AA1D-4A77-B71C-62F4476461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7339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6063A-685F-4D45-84B4-D64F4F354F0F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46B3-AA1D-4A77-B71C-62F4476461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9540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6063A-685F-4D45-84B4-D64F4F354F0F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46B3-AA1D-4A77-B71C-62F4476461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1983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56063A-685F-4D45-84B4-D64F4F354F0F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46B3-AA1D-4A77-B71C-62F4476461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6468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313151"/>
            <a:ext cx="9144000" cy="70145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Фазы митоза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01458" y="1014608"/>
            <a:ext cx="10446706" cy="5411244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8313761"/>
              </p:ext>
            </p:extLst>
          </p:nvPr>
        </p:nvGraphicFramePr>
        <p:xfrm>
          <a:off x="1102290" y="1014606"/>
          <a:ext cx="10045874" cy="52609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22400"/>
                <a:gridCol w="5023474"/>
              </a:tblGrid>
              <a:tr h="7141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Название фазы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Происходящие процессы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1367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1.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13670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2.</a:t>
                      </a:r>
                      <a:endParaRPr lang="ru-RU" sz="110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1367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3.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1367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4.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994052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</Words>
  <Application>Microsoft Office PowerPoint</Application>
  <PresentationFormat>Широкоэкранный</PresentationFormat>
  <Paragraphs>15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Фазы митоза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Фазы митоза</dc:title>
  <dc:creator>Татьяна Ю. Паршенкова</dc:creator>
  <cp:lastModifiedBy>Татьяна Ю. Паршенкова</cp:lastModifiedBy>
  <cp:revision>1</cp:revision>
  <dcterms:created xsi:type="dcterms:W3CDTF">2021-10-26T01:04:05Z</dcterms:created>
  <dcterms:modified xsi:type="dcterms:W3CDTF">2021-10-26T01:04:26Z</dcterms:modified>
</cp:coreProperties>
</file>