
<file path=[Content_Types].xml><?xml version="1.0" encoding="utf-8"?>
<Types xmlns="http://schemas.openxmlformats.org/package/2006/content-types">
  <Default Extension="jpeg" ContentType="image/jpeg"/>
  <Default Extension="jpg" ContentType="image/unknown"/>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542B457-FEE0-5849-4525-EFA35B30E296}"/>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p>
        </p:txBody>
      </p:sp>
      <p:sp>
        <p:nvSpPr>
          <p:cNvPr id="3" name="Підзаголовок 2">
            <a:extLst>
              <a:ext uri="{FF2B5EF4-FFF2-40B4-BE49-F238E27FC236}">
                <a16:creationId xmlns:a16="http://schemas.microsoft.com/office/drawing/2014/main" id="{D29833AE-1686-DA99-437D-36BA13E342A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a:extLst>
              <a:ext uri="{FF2B5EF4-FFF2-40B4-BE49-F238E27FC236}">
                <a16:creationId xmlns:a16="http://schemas.microsoft.com/office/drawing/2014/main" id="{767B4599-9626-246C-7CC6-5278A0B1CE0B}"/>
              </a:ext>
            </a:extLst>
          </p:cNvPr>
          <p:cNvSpPr>
            <a:spLocks noGrp="1"/>
          </p:cNvSpPr>
          <p:nvPr>
            <p:ph type="dt" sz="half" idx="10"/>
          </p:nvPr>
        </p:nvSpPr>
        <p:spPr/>
        <p:txBody>
          <a:bodyPr/>
          <a:lstStyle/>
          <a:p>
            <a:fld id="{897C3292-8265-4CD6-A82F-5D993F42345D}" type="datetimeFigureOut">
              <a:rPr lang="uk-UA" smtClean="0"/>
              <a:t>23.10.2022</a:t>
            </a:fld>
            <a:endParaRPr lang="uk-UA"/>
          </a:p>
        </p:txBody>
      </p:sp>
      <p:sp>
        <p:nvSpPr>
          <p:cNvPr id="5" name="Місце для нижнього колонтитула 4">
            <a:extLst>
              <a:ext uri="{FF2B5EF4-FFF2-40B4-BE49-F238E27FC236}">
                <a16:creationId xmlns:a16="http://schemas.microsoft.com/office/drawing/2014/main" id="{546BD878-8AE2-4C1F-6F39-7D121408045F}"/>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FAB48949-31AC-C72E-9547-CDBCCDD1E817}"/>
              </a:ext>
            </a:extLst>
          </p:cNvPr>
          <p:cNvSpPr>
            <a:spLocks noGrp="1"/>
          </p:cNvSpPr>
          <p:nvPr>
            <p:ph type="sldNum" sz="quarter" idx="12"/>
          </p:nvPr>
        </p:nvSpPr>
        <p:spPr/>
        <p:txBody>
          <a:bodyPr/>
          <a:lstStyle/>
          <a:p>
            <a:fld id="{F234943B-9954-4569-ABD5-DAA60E4B982F}" type="slidenum">
              <a:rPr lang="uk-UA" smtClean="0"/>
              <a:t>‹№›</a:t>
            </a:fld>
            <a:endParaRPr lang="uk-UA"/>
          </a:p>
        </p:txBody>
      </p:sp>
    </p:spTree>
    <p:extLst>
      <p:ext uri="{BB962C8B-B14F-4D97-AF65-F5344CB8AC3E}">
        <p14:creationId xmlns:p14="http://schemas.microsoft.com/office/powerpoint/2010/main" val="3776137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572C1B-50DE-68E0-1BBA-A6AD83A5DF1E}"/>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F7503934-5A7F-E17E-F71A-AF8DA04B6E67}"/>
              </a:ext>
            </a:extLst>
          </p:cNvPr>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9FC081FB-4E3D-0229-73F0-9B567A7FABF8}"/>
              </a:ext>
            </a:extLst>
          </p:cNvPr>
          <p:cNvSpPr>
            <a:spLocks noGrp="1"/>
          </p:cNvSpPr>
          <p:nvPr>
            <p:ph type="dt" sz="half" idx="10"/>
          </p:nvPr>
        </p:nvSpPr>
        <p:spPr/>
        <p:txBody>
          <a:bodyPr/>
          <a:lstStyle/>
          <a:p>
            <a:fld id="{897C3292-8265-4CD6-A82F-5D993F42345D}" type="datetimeFigureOut">
              <a:rPr lang="uk-UA" smtClean="0"/>
              <a:t>23.10.2022</a:t>
            </a:fld>
            <a:endParaRPr lang="uk-UA"/>
          </a:p>
        </p:txBody>
      </p:sp>
      <p:sp>
        <p:nvSpPr>
          <p:cNvPr id="5" name="Місце для нижнього колонтитула 4">
            <a:extLst>
              <a:ext uri="{FF2B5EF4-FFF2-40B4-BE49-F238E27FC236}">
                <a16:creationId xmlns:a16="http://schemas.microsoft.com/office/drawing/2014/main" id="{0CDB24ED-4417-42B9-EF83-413C556EE10E}"/>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980BE281-7503-2F91-A814-BE05174F11E0}"/>
              </a:ext>
            </a:extLst>
          </p:cNvPr>
          <p:cNvSpPr>
            <a:spLocks noGrp="1"/>
          </p:cNvSpPr>
          <p:nvPr>
            <p:ph type="sldNum" sz="quarter" idx="12"/>
          </p:nvPr>
        </p:nvSpPr>
        <p:spPr/>
        <p:txBody>
          <a:bodyPr/>
          <a:lstStyle/>
          <a:p>
            <a:fld id="{F234943B-9954-4569-ABD5-DAA60E4B982F}" type="slidenum">
              <a:rPr lang="uk-UA" smtClean="0"/>
              <a:t>‹№›</a:t>
            </a:fld>
            <a:endParaRPr lang="uk-UA"/>
          </a:p>
        </p:txBody>
      </p:sp>
    </p:spTree>
    <p:extLst>
      <p:ext uri="{BB962C8B-B14F-4D97-AF65-F5344CB8AC3E}">
        <p14:creationId xmlns:p14="http://schemas.microsoft.com/office/powerpoint/2010/main" val="4186626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id="{E11753A0-4C1C-EE47-5D66-9B8750F9E973}"/>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747F3EBA-5FF1-FF74-308F-07DAC2419FCE}"/>
              </a:ext>
            </a:extLst>
          </p:cNvPr>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B2B31C9E-B2BB-8BD4-5380-8DCEC23A9928}"/>
              </a:ext>
            </a:extLst>
          </p:cNvPr>
          <p:cNvSpPr>
            <a:spLocks noGrp="1"/>
          </p:cNvSpPr>
          <p:nvPr>
            <p:ph type="dt" sz="half" idx="10"/>
          </p:nvPr>
        </p:nvSpPr>
        <p:spPr/>
        <p:txBody>
          <a:bodyPr/>
          <a:lstStyle/>
          <a:p>
            <a:fld id="{897C3292-8265-4CD6-A82F-5D993F42345D}" type="datetimeFigureOut">
              <a:rPr lang="uk-UA" smtClean="0"/>
              <a:t>23.10.2022</a:t>
            </a:fld>
            <a:endParaRPr lang="uk-UA"/>
          </a:p>
        </p:txBody>
      </p:sp>
      <p:sp>
        <p:nvSpPr>
          <p:cNvPr id="5" name="Місце для нижнього колонтитула 4">
            <a:extLst>
              <a:ext uri="{FF2B5EF4-FFF2-40B4-BE49-F238E27FC236}">
                <a16:creationId xmlns:a16="http://schemas.microsoft.com/office/drawing/2014/main" id="{B36EBD1C-C780-73A9-3E07-B0C47C51C20A}"/>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D82ECB6D-BCE7-30B3-4225-A0A217002A9D}"/>
              </a:ext>
            </a:extLst>
          </p:cNvPr>
          <p:cNvSpPr>
            <a:spLocks noGrp="1"/>
          </p:cNvSpPr>
          <p:nvPr>
            <p:ph type="sldNum" sz="quarter" idx="12"/>
          </p:nvPr>
        </p:nvSpPr>
        <p:spPr/>
        <p:txBody>
          <a:bodyPr/>
          <a:lstStyle/>
          <a:p>
            <a:fld id="{F234943B-9954-4569-ABD5-DAA60E4B982F}" type="slidenum">
              <a:rPr lang="uk-UA" smtClean="0"/>
              <a:t>‹№›</a:t>
            </a:fld>
            <a:endParaRPr lang="uk-UA"/>
          </a:p>
        </p:txBody>
      </p:sp>
    </p:spTree>
    <p:extLst>
      <p:ext uri="{BB962C8B-B14F-4D97-AF65-F5344CB8AC3E}">
        <p14:creationId xmlns:p14="http://schemas.microsoft.com/office/powerpoint/2010/main" val="752602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FF140B8-FC96-3776-43CD-7725D1E35438}"/>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27F36C59-4B91-0E61-8204-BD91F315EC68}"/>
              </a:ext>
            </a:extLst>
          </p:cNvPr>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5CE7D425-009D-3A2A-8C06-A45CFFEE2934}"/>
              </a:ext>
            </a:extLst>
          </p:cNvPr>
          <p:cNvSpPr>
            <a:spLocks noGrp="1"/>
          </p:cNvSpPr>
          <p:nvPr>
            <p:ph type="dt" sz="half" idx="10"/>
          </p:nvPr>
        </p:nvSpPr>
        <p:spPr/>
        <p:txBody>
          <a:bodyPr/>
          <a:lstStyle/>
          <a:p>
            <a:fld id="{897C3292-8265-4CD6-A82F-5D993F42345D}" type="datetimeFigureOut">
              <a:rPr lang="uk-UA" smtClean="0"/>
              <a:t>23.10.2022</a:t>
            </a:fld>
            <a:endParaRPr lang="uk-UA"/>
          </a:p>
        </p:txBody>
      </p:sp>
      <p:sp>
        <p:nvSpPr>
          <p:cNvPr id="5" name="Місце для нижнього колонтитула 4">
            <a:extLst>
              <a:ext uri="{FF2B5EF4-FFF2-40B4-BE49-F238E27FC236}">
                <a16:creationId xmlns:a16="http://schemas.microsoft.com/office/drawing/2014/main" id="{87107F38-97B8-2C28-7152-2E401F17C02E}"/>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3EE24C15-EA07-FEC5-DE6D-5DF37DC79F6B}"/>
              </a:ext>
            </a:extLst>
          </p:cNvPr>
          <p:cNvSpPr>
            <a:spLocks noGrp="1"/>
          </p:cNvSpPr>
          <p:nvPr>
            <p:ph type="sldNum" sz="quarter" idx="12"/>
          </p:nvPr>
        </p:nvSpPr>
        <p:spPr/>
        <p:txBody>
          <a:bodyPr/>
          <a:lstStyle/>
          <a:p>
            <a:fld id="{F234943B-9954-4569-ABD5-DAA60E4B982F}" type="slidenum">
              <a:rPr lang="uk-UA" smtClean="0"/>
              <a:t>‹№›</a:t>
            </a:fld>
            <a:endParaRPr lang="uk-UA"/>
          </a:p>
        </p:txBody>
      </p:sp>
    </p:spTree>
    <p:extLst>
      <p:ext uri="{BB962C8B-B14F-4D97-AF65-F5344CB8AC3E}">
        <p14:creationId xmlns:p14="http://schemas.microsoft.com/office/powerpoint/2010/main" val="3377640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C24FF3F-812C-A665-ACFA-69036D108B33}"/>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AD26BBF4-3929-B9C9-DC1E-BF2BD3D6671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Місце для дати 3">
            <a:extLst>
              <a:ext uri="{FF2B5EF4-FFF2-40B4-BE49-F238E27FC236}">
                <a16:creationId xmlns:a16="http://schemas.microsoft.com/office/drawing/2014/main" id="{645FB33F-3535-5354-5CD1-F19F2BE32B90}"/>
              </a:ext>
            </a:extLst>
          </p:cNvPr>
          <p:cNvSpPr>
            <a:spLocks noGrp="1"/>
          </p:cNvSpPr>
          <p:nvPr>
            <p:ph type="dt" sz="half" idx="10"/>
          </p:nvPr>
        </p:nvSpPr>
        <p:spPr/>
        <p:txBody>
          <a:bodyPr/>
          <a:lstStyle/>
          <a:p>
            <a:fld id="{897C3292-8265-4CD6-A82F-5D993F42345D}" type="datetimeFigureOut">
              <a:rPr lang="uk-UA" smtClean="0"/>
              <a:t>23.10.2022</a:t>
            </a:fld>
            <a:endParaRPr lang="uk-UA"/>
          </a:p>
        </p:txBody>
      </p:sp>
      <p:sp>
        <p:nvSpPr>
          <p:cNvPr id="5" name="Місце для нижнього колонтитула 4">
            <a:extLst>
              <a:ext uri="{FF2B5EF4-FFF2-40B4-BE49-F238E27FC236}">
                <a16:creationId xmlns:a16="http://schemas.microsoft.com/office/drawing/2014/main" id="{FCBF8591-D33E-E1AE-919D-C4403DB49D5E}"/>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8DC3C051-C664-35CE-6354-FE54F485F886}"/>
              </a:ext>
            </a:extLst>
          </p:cNvPr>
          <p:cNvSpPr>
            <a:spLocks noGrp="1"/>
          </p:cNvSpPr>
          <p:nvPr>
            <p:ph type="sldNum" sz="quarter" idx="12"/>
          </p:nvPr>
        </p:nvSpPr>
        <p:spPr/>
        <p:txBody>
          <a:bodyPr/>
          <a:lstStyle/>
          <a:p>
            <a:fld id="{F234943B-9954-4569-ABD5-DAA60E4B982F}" type="slidenum">
              <a:rPr lang="uk-UA" smtClean="0"/>
              <a:t>‹№›</a:t>
            </a:fld>
            <a:endParaRPr lang="uk-UA"/>
          </a:p>
        </p:txBody>
      </p:sp>
    </p:spTree>
    <p:extLst>
      <p:ext uri="{BB962C8B-B14F-4D97-AF65-F5344CB8AC3E}">
        <p14:creationId xmlns:p14="http://schemas.microsoft.com/office/powerpoint/2010/main" val="2190128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5A7F66-E290-8130-AC65-B520C18B9804}"/>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1ED4641B-903A-6671-94AD-EB1540249CC3}"/>
              </a:ext>
            </a:extLst>
          </p:cNvPr>
          <p:cNvSpPr>
            <a:spLocks noGrp="1"/>
          </p:cNvSpPr>
          <p:nvPr>
            <p:ph sz="half" idx="1"/>
          </p:nvPr>
        </p:nvSpPr>
        <p:spPr>
          <a:xfrm>
            <a:off x="838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a:extLst>
              <a:ext uri="{FF2B5EF4-FFF2-40B4-BE49-F238E27FC236}">
                <a16:creationId xmlns:a16="http://schemas.microsoft.com/office/drawing/2014/main" id="{025B636E-B4E4-45E9-3A7F-00F6F29F369A}"/>
              </a:ext>
            </a:extLst>
          </p:cNvPr>
          <p:cNvSpPr>
            <a:spLocks noGrp="1"/>
          </p:cNvSpPr>
          <p:nvPr>
            <p:ph sz="half" idx="2"/>
          </p:nvPr>
        </p:nvSpPr>
        <p:spPr>
          <a:xfrm>
            <a:off x="6172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4">
            <a:extLst>
              <a:ext uri="{FF2B5EF4-FFF2-40B4-BE49-F238E27FC236}">
                <a16:creationId xmlns:a16="http://schemas.microsoft.com/office/drawing/2014/main" id="{9EC91733-ECD1-00EF-0912-549D5075604D}"/>
              </a:ext>
            </a:extLst>
          </p:cNvPr>
          <p:cNvSpPr>
            <a:spLocks noGrp="1"/>
          </p:cNvSpPr>
          <p:nvPr>
            <p:ph type="dt" sz="half" idx="10"/>
          </p:nvPr>
        </p:nvSpPr>
        <p:spPr/>
        <p:txBody>
          <a:bodyPr/>
          <a:lstStyle/>
          <a:p>
            <a:fld id="{897C3292-8265-4CD6-A82F-5D993F42345D}" type="datetimeFigureOut">
              <a:rPr lang="uk-UA" smtClean="0"/>
              <a:t>23.10.2022</a:t>
            </a:fld>
            <a:endParaRPr lang="uk-UA"/>
          </a:p>
        </p:txBody>
      </p:sp>
      <p:sp>
        <p:nvSpPr>
          <p:cNvPr id="6" name="Місце для нижнього колонтитула 5">
            <a:extLst>
              <a:ext uri="{FF2B5EF4-FFF2-40B4-BE49-F238E27FC236}">
                <a16:creationId xmlns:a16="http://schemas.microsoft.com/office/drawing/2014/main" id="{0B562293-DB20-4682-C591-A3429A4B60DC}"/>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1BCDE54B-CF54-8BFF-B309-5E4959B923E9}"/>
              </a:ext>
            </a:extLst>
          </p:cNvPr>
          <p:cNvSpPr>
            <a:spLocks noGrp="1"/>
          </p:cNvSpPr>
          <p:nvPr>
            <p:ph type="sldNum" sz="quarter" idx="12"/>
          </p:nvPr>
        </p:nvSpPr>
        <p:spPr/>
        <p:txBody>
          <a:bodyPr/>
          <a:lstStyle/>
          <a:p>
            <a:fld id="{F234943B-9954-4569-ABD5-DAA60E4B982F}" type="slidenum">
              <a:rPr lang="uk-UA" smtClean="0"/>
              <a:t>‹№›</a:t>
            </a:fld>
            <a:endParaRPr lang="uk-UA"/>
          </a:p>
        </p:txBody>
      </p:sp>
    </p:spTree>
    <p:extLst>
      <p:ext uri="{BB962C8B-B14F-4D97-AF65-F5344CB8AC3E}">
        <p14:creationId xmlns:p14="http://schemas.microsoft.com/office/powerpoint/2010/main" val="29341574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080D3C2-9A36-0043-A17C-EF95B987D53E}"/>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CE019888-450B-ECB3-1784-013FB9C4C6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Місце для вмісту 3">
            <a:extLst>
              <a:ext uri="{FF2B5EF4-FFF2-40B4-BE49-F238E27FC236}">
                <a16:creationId xmlns:a16="http://schemas.microsoft.com/office/drawing/2014/main" id="{A2A79814-F7EC-2465-2867-753370E75691}"/>
              </a:ext>
            </a:extLst>
          </p:cNvPr>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a:extLst>
              <a:ext uri="{FF2B5EF4-FFF2-40B4-BE49-F238E27FC236}">
                <a16:creationId xmlns:a16="http://schemas.microsoft.com/office/drawing/2014/main" id="{38EF85B8-C5F4-1D48-E921-6CF2F4BA610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Місце для вмісту 5">
            <a:extLst>
              <a:ext uri="{FF2B5EF4-FFF2-40B4-BE49-F238E27FC236}">
                <a16:creationId xmlns:a16="http://schemas.microsoft.com/office/drawing/2014/main" id="{E7C82154-0795-343C-8478-1EAC5587B24D}"/>
              </a:ext>
            </a:extLst>
          </p:cNvPr>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6">
            <a:extLst>
              <a:ext uri="{FF2B5EF4-FFF2-40B4-BE49-F238E27FC236}">
                <a16:creationId xmlns:a16="http://schemas.microsoft.com/office/drawing/2014/main" id="{A4D36397-F327-F1FE-462B-D2532CFD27AA}"/>
              </a:ext>
            </a:extLst>
          </p:cNvPr>
          <p:cNvSpPr>
            <a:spLocks noGrp="1"/>
          </p:cNvSpPr>
          <p:nvPr>
            <p:ph type="dt" sz="half" idx="10"/>
          </p:nvPr>
        </p:nvSpPr>
        <p:spPr/>
        <p:txBody>
          <a:bodyPr/>
          <a:lstStyle/>
          <a:p>
            <a:fld id="{897C3292-8265-4CD6-A82F-5D993F42345D}" type="datetimeFigureOut">
              <a:rPr lang="uk-UA" smtClean="0"/>
              <a:t>23.10.2022</a:t>
            </a:fld>
            <a:endParaRPr lang="uk-UA"/>
          </a:p>
        </p:txBody>
      </p:sp>
      <p:sp>
        <p:nvSpPr>
          <p:cNvPr id="8" name="Місце для нижнього колонтитула 7">
            <a:extLst>
              <a:ext uri="{FF2B5EF4-FFF2-40B4-BE49-F238E27FC236}">
                <a16:creationId xmlns:a16="http://schemas.microsoft.com/office/drawing/2014/main" id="{92FA77C7-B047-AA6E-8324-68E367A720D9}"/>
              </a:ext>
            </a:extLst>
          </p:cNvPr>
          <p:cNvSpPr>
            <a:spLocks noGrp="1"/>
          </p:cNvSpPr>
          <p:nvPr>
            <p:ph type="ftr" sz="quarter" idx="11"/>
          </p:nvPr>
        </p:nvSpPr>
        <p:spPr/>
        <p:txBody>
          <a:bodyPr/>
          <a:lstStyle/>
          <a:p>
            <a:endParaRPr lang="uk-UA"/>
          </a:p>
        </p:txBody>
      </p:sp>
      <p:sp>
        <p:nvSpPr>
          <p:cNvPr id="9" name="Місце для номера слайда 8">
            <a:extLst>
              <a:ext uri="{FF2B5EF4-FFF2-40B4-BE49-F238E27FC236}">
                <a16:creationId xmlns:a16="http://schemas.microsoft.com/office/drawing/2014/main" id="{5E685ED2-7EB3-38BB-4B21-18158DEE8E82}"/>
              </a:ext>
            </a:extLst>
          </p:cNvPr>
          <p:cNvSpPr>
            <a:spLocks noGrp="1"/>
          </p:cNvSpPr>
          <p:nvPr>
            <p:ph type="sldNum" sz="quarter" idx="12"/>
          </p:nvPr>
        </p:nvSpPr>
        <p:spPr/>
        <p:txBody>
          <a:bodyPr/>
          <a:lstStyle/>
          <a:p>
            <a:fld id="{F234943B-9954-4569-ABD5-DAA60E4B982F}" type="slidenum">
              <a:rPr lang="uk-UA" smtClean="0"/>
              <a:t>‹№›</a:t>
            </a:fld>
            <a:endParaRPr lang="uk-UA"/>
          </a:p>
        </p:txBody>
      </p:sp>
    </p:spTree>
    <p:extLst>
      <p:ext uri="{BB962C8B-B14F-4D97-AF65-F5344CB8AC3E}">
        <p14:creationId xmlns:p14="http://schemas.microsoft.com/office/powerpoint/2010/main" val="849039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044F403-4E69-4E4F-99C4-F63AB92AF0D1}"/>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дати 2">
            <a:extLst>
              <a:ext uri="{FF2B5EF4-FFF2-40B4-BE49-F238E27FC236}">
                <a16:creationId xmlns:a16="http://schemas.microsoft.com/office/drawing/2014/main" id="{BAC3D634-7178-3736-49E5-22637A8F412E}"/>
              </a:ext>
            </a:extLst>
          </p:cNvPr>
          <p:cNvSpPr>
            <a:spLocks noGrp="1"/>
          </p:cNvSpPr>
          <p:nvPr>
            <p:ph type="dt" sz="half" idx="10"/>
          </p:nvPr>
        </p:nvSpPr>
        <p:spPr/>
        <p:txBody>
          <a:bodyPr/>
          <a:lstStyle/>
          <a:p>
            <a:fld id="{897C3292-8265-4CD6-A82F-5D993F42345D}" type="datetimeFigureOut">
              <a:rPr lang="uk-UA" smtClean="0"/>
              <a:t>23.10.2022</a:t>
            </a:fld>
            <a:endParaRPr lang="uk-UA"/>
          </a:p>
        </p:txBody>
      </p:sp>
      <p:sp>
        <p:nvSpPr>
          <p:cNvPr id="4" name="Місце для нижнього колонтитула 3">
            <a:extLst>
              <a:ext uri="{FF2B5EF4-FFF2-40B4-BE49-F238E27FC236}">
                <a16:creationId xmlns:a16="http://schemas.microsoft.com/office/drawing/2014/main" id="{D499E92A-7928-8FFD-389C-B3BD2DBABA20}"/>
              </a:ext>
            </a:extLst>
          </p:cNvPr>
          <p:cNvSpPr>
            <a:spLocks noGrp="1"/>
          </p:cNvSpPr>
          <p:nvPr>
            <p:ph type="ftr" sz="quarter" idx="11"/>
          </p:nvPr>
        </p:nvSpPr>
        <p:spPr/>
        <p:txBody>
          <a:bodyPr/>
          <a:lstStyle/>
          <a:p>
            <a:endParaRPr lang="uk-UA"/>
          </a:p>
        </p:txBody>
      </p:sp>
      <p:sp>
        <p:nvSpPr>
          <p:cNvPr id="5" name="Місце для номера слайда 4">
            <a:extLst>
              <a:ext uri="{FF2B5EF4-FFF2-40B4-BE49-F238E27FC236}">
                <a16:creationId xmlns:a16="http://schemas.microsoft.com/office/drawing/2014/main" id="{7EF121D6-EC0B-DA7A-333B-EF35805D02A4}"/>
              </a:ext>
            </a:extLst>
          </p:cNvPr>
          <p:cNvSpPr>
            <a:spLocks noGrp="1"/>
          </p:cNvSpPr>
          <p:nvPr>
            <p:ph type="sldNum" sz="quarter" idx="12"/>
          </p:nvPr>
        </p:nvSpPr>
        <p:spPr/>
        <p:txBody>
          <a:bodyPr/>
          <a:lstStyle/>
          <a:p>
            <a:fld id="{F234943B-9954-4569-ABD5-DAA60E4B982F}" type="slidenum">
              <a:rPr lang="uk-UA" smtClean="0"/>
              <a:t>‹№›</a:t>
            </a:fld>
            <a:endParaRPr lang="uk-UA"/>
          </a:p>
        </p:txBody>
      </p:sp>
    </p:spTree>
    <p:extLst>
      <p:ext uri="{BB962C8B-B14F-4D97-AF65-F5344CB8AC3E}">
        <p14:creationId xmlns:p14="http://schemas.microsoft.com/office/powerpoint/2010/main" val="2674996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id="{7D531DE6-325E-05BF-932D-14A0B44515F4}"/>
              </a:ext>
            </a:extLst>
          </p:cNvPr>
          <p:cNvSpPr>
            <a:spLocks noGrp="1"/>
          </p:cNvSpPr>
          <p:nvPr>
            <p:ph type="dt" sz="half" idx="10"/>
          </p:nvPr>
        </p:nvSpPr>
        <p:spPr/>
        <p:txBody>
          <a:bodyPr/>
          <a:lstStyle/>
          <a:p>
            <a:fld id="{897C3292-8265-4CD6-A82F-5D993F42345D}" type="datetimeFigureOut">
              <a:rPr lang="uk-UA" smtClean="0"/>
              <a:t>23.10.2022</a:t>
            </a:fld>
            <a:endParaRPr lang="uk-UA"/>
          </a:p>
        </p:txBody>
      </p:sp>
      <p:sp>
        <p:nvSpPr>
          <p:cNvPr id="3" name="Місце для нижнього колонтитула 2">
            <a:extLst>
              <a:ext uri="{FF2B5EF4-FFF2-40B4-BE49-F238E27FC236}">
                <a16:creationId xmlns:a16="http://schemas.microsoft.com/office/drawing/2014/main" id="{B10472FD-753D-D220-6C21-EA4EE4CFE110}"/>
              </a:ext>
            </a:extLst>
          </p:cNvPr>
          <p:cNvSpPr>
            <a:spLocks noGrp="1"/>
          </p:cNvSpPr>
          <p:nvPr>
            <p:ph type="ftr" sz="quarter" idx="11"/>
          </p:nvPr>
        </p:nvSpPr>
        <p:spPr/>
        <p:txBody>
          <a:bodyPr/>
          <a:lstStyle/>
          <a:p>
            <a:endParaRPr lang="uk-UA"/>
          </a:p>
        </p:txBody>
      </p:sp>
      <p:sp>
        <p:nvSpPr>
          <p:cNvPr id="4" name="Місце для номера слайда 3">
            <a:extLst>
              <a:ext uri="{FF2B5EF4-FFF2-40B4-BE49-F238E27FC236}">
                <a16:creationId xmlns:a16="http://schemas.microsoft.com/office/drawing/2014/main" id="{D001C837-F687-3AFE-B0CA-3B6DD46AAD93}"/>
              </a:ext>
            </a:extLst>
          </p:cNvPr>
          <p:cNvSpPr>
            <a:spLocks noGrp="1"/>
          </p:cNvSpPr>
          <p:nvPr>
            <p:ph type="sldNum" sz="quarter" idx="12"/>
          </p:nvPr>
        </p:nvSpPr>
        <p:spPr/>
        <p:txBody>
          <a:bodyPr/>
          <a:lstStyle/>
          <a:p>
            <a:fld id="{F234943B-9954-4569-ABD5-DAA60E4B982F}" type="slidenum">
              <a:rPr lang="uk-UA" smtClean="0"/>
              <a:t>‹№›</a:t>
            </a:fld>
            <a:endParaRPr lang="uk-UA"/>
          </a:p>
        </p:txBody>
      </p:sp>
    </p:spTree>
    <p:extLst>
      <p:ext uri="{BB962C8B-B14F-4D97-AF65-F5344CB8AC3E}">
        <p14:creationId xmlns:p14="http://schemas.microsoft.com/office/powerpoint/2010/main" val="4035038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BBFC828-8DA2-7663-0F58-C82DD13F4348}"/>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1B65975E-156E-7AEC-6136-C249E7A80DD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a:extLst>
              <a:ext uri="{FF2B5EF4-FFF2-40B4-BE49-F238E27FC236}">
                <a16:creationId xmlns:a16="http://schemas.microsoft.com/office/drawing/2014/main" id="{B8FA160F-C7CB-0671-A0EF-8AA2C52793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14425DDC-732C-7924-4C53-A659F5916F75}"/>
              </a:ext>
            </a:extLst>
          </p:cNvPr>
          <p:cNvSpPr>
            <a:spLocks noGrp="1"/>
          </p:cNvSpPr>
          <p:nvPr>
            <p:ph type="dt" sz="half" idx="10"/>
          </p:nvPr>
        </p:nvSpPr>
        <p:spPr/>
        <p:txBody>
          <a:bodyPr/>
          <a:lstStyle/>
          <a:p>
            <a:fld id="{897C3292-8265-4CD6-A82F-5D993F42345D}" type="datetimeFigureOut">
              <a:rPr lang="uk-UA" smtClean="0"/>
              <a:t>23.10.2022</a:t>
            </a:fld>
            <a:endParaRPr lang="uk-UA"/>
          </a:p>
        </p:txBody>
      </p:sp>
      <p:sp>
        <p:nvSpPr>
          <p:cNvPr id="6" name="Місце для нижнього колонтитула 5">
            <a:extLst>
              <a:ext uri="{FF2B5EF4-FFF2-40B4-BE49-F238E27FC236}">
                <a16:creationId xmlns:a16="http://schemas.microsoft.com/office/drawing/2014/main" id="{921B37FF-1A37-5BFD-EC0B-21B25221E706}"/>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B1855C37-EEEF-D698-10F0-5C6D40AB4508}"/>
              </a:ext>
            </a:extLst>
          </p:cNvPr>
          <p:cNvSpPr>
            <a:spLocks noGrp="1"/>
          </p:cNvSpPr>
          <p:nvPr>
            <p:ph type="sldNum" sz="quarter" idx="12"/>
          </p:nvPr>
        </p:nvSpPr>
        <p:spPr/>
        <p:txBody>
          <a:bodyPr/>
          <a:lstStyle/>
          <a:p>
            <a:fld id="{F234943B-9954-4569-ABD5-DAA60E4B982F}" type="slidenum">
              <a:rPr lang="uk-UA" smtClean="0"/>
              <a:t>‹№›</a:t>
            </a:fld>
            <a:endParaRPr lang="uk-UA"/>
          </a:p>
        </p:txBody>
      </p:sp>
    </p:spTree>
    <p:extLst>
      <p:ext uri="{BB962C8B-B14F-4D97-AF65-F5344CB8AC3E}">
        <p14:creationId xmlns:p14="http://schemas.microsoft.com/office/powerpoint/2010/main" val="621808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E305160-FF8F-8C53-8F1A-DE50520C8F8A}"/>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зображення 2">
            <a:extLst>
              <a:ext uri="{FF2B5EF4-FFF2-40B4-BE49-F238E27FC236}">
                <a16:creationId xmlns:a16="http://schemas.microsoft.com/office/drawing/2014/main" id="{26CDA94E-85DB-E793-4466-12F01CDE18F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a:extLst>
              <a:ext uri="{FF2B5EF4-FFF2-40B4-BE49-F238E27FC236}">
                <a16:creationId xmlns:a16="http://schemas.microsoft.com/office/drawing/2014/main" id="{C51EE4E2-4A4B-B001-B19C-4BD7D65D4F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DE0D3D1C-4E6E-9FA2-926D-C9851ABE792E}"/>
              </a:ext>
            </a:extLst>
          </p:cNvPr>
          <p:cNvSpPr>
            <a:spLocks noGrp="1"/>
          </p:cNvSpPr>
          <p:nvPr>
            <p:ph type="dt" sz="half" idx="10"/>
          </p:nvPr>
        </p:nvSpPr>
        <p:spPr/>
        <p:txBody>
          <a:bodyPr/>
          <a:lstStyle/>
          <a:p>
            <a:fld id="{897C3292-8265-4CD6-A82F-5D993F42345D}" type="datetimeFigureOut">
              <a:rPr lang="uk-UA" smtClean="0"/>
              <a:t>23.10.2022</a:t>
            </a:fld>
            <a:endParaRPr lang="uk-UA"/>
          </a:p>
        </p:txBody>
      </p:sp>
      <p:sp>
        <p:nvSpPr>
          <p:cNvPr id="6" name="Місце для нижнього колонтитула 5">
            <a:extLst>
              <a:ext uri="{FF2B5EF4-FFF2-40B4-BE49-F238E27FC236}">
                <a16:creationId xmlns:a16="http://schemas.microsoft.com/office/drawing/2014/main" id="{D04225A5-3816-7493-52D9-2202EE877EE2}"/>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AFE672B9-A325-B5CD-713D-DAC3992D45CA}"/>
              </a:ext>
            </a:extLst>
          </p:cNvPr>
          <p:cNvSpPr>
            <a:spLocks noGrp="1"/>
          </p:cNvSpPr>
          <p:nvPr>
            <p:ph type="sldNum" sz="quarter" idx="12"/>
          </p:nvPr>
        </p:nvSpPr>
        <p:spPr/>
        <p:txBody>
          <a:bodyPr/>
          <a:lstStyle/>
          <a:p>
            <a:fld id="{F234943B-9954-4569-ABD5-DAA60E4B982F}" type="slidenum">
              <a:rPr lang="uk-UA" smtClean="0"/>
              <a:t>‹№›</a:t>
            </a:fld>
            <a:endParaRPr lang="uk-UA"/>
          </a:p>
        </p:txBody>
      </p:sp>
    </p:spTree>
    <p:extLst>
      <p:ext uri="{BB962C8B-B14F-4D97-AF65-F5344CB8AC3E}">
        <p14:creationId xmlns:p14="http://schemas.microsoft.com/office/powerpoint/2010/main" val="1113258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423C99A2-B9F4-574C-1269-85633F4959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FDC0F3C3-465D-27FF-923B-2D5BDC136E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58612BAF-A904-14F6-2BC7-3FFB2A0A8E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7C3292-8265-4CD6-A82F-5D993F42345D}" type="datetimeFigureOut">
              <a:rPr lang="uk-UA" smtClean="0"/>
              <a:t>23.10.2022</a:t>
            </a:fld>
            <a:endParaRPr lang="uk-UA"/>
          </a:p>
        </p:txBody>
      </p:sp>
      <p:sp>
        <p:nvSpPr>
          <p:cNvPr id="5" name="Місце для нижнього колонтитула 4">
            <a:extLst>
              <a:ext uri="{FF2B5EF4-FFF2-40B4-BE49-F238E27FC236}">
                <a16:creationId xmlns:a16="http://schemas.microsoft.com/office/drawing/2014/main" id="{05C1070D-DEA6-52DC-3A99-740C6B9A85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a:extLst>
              <a:ext uri="{FF2B5EF4-FFF2-40B4-BE49-F238E27FC236}">
                <a16:creationId xmlns:a16="http://schemas.microsoft.com/office/drawing/2014/main" id="{337CF44E-9AAE-49F5-7E57-B42BB0CA92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34943B-9954-4569-ABD5-DAA60E4B982F}" type="slidenum">
              <a:rPr lang="uk-UA" smtClean="0"/>
              <a:t>‹№›</a:t>
            </a:fld>
            <a:endParaRPr lang="uk-UA"/>
          </a:p>
        </p:txBody>
      </p:sp>
    </p:spTree>
    <p:extLst>
      <p:ext uri="{BB962C8B-B14F-4D97-AF65-F5344CB8AC3E}">
        <p14:creationId xmlns:p14="http://schemas.microsoft.com/office/powerpoint/2010/main" val="32714905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ідзаголовок 2">
            <a:extLst>
              <a:ext uri="{FF2B5EF4-FFF2-40B4-BE49-F238E27FC236}">
                <a16:creationId xmlns:a16="http://schemas.microsoft.com/office/drawing/2014/main" id="{87177FFE-3929-A7E7-DF7E-5438CA0728D8}"/>
              </a:ext>
            </a:extLst>
          </p:cNvPr>
          <p:cNvSpPr>
            <a:spLocks noGrp="1"/>
          </p:cNvSpPr>
          <p:nvPr>
            <p:ph type="subTitle" idx="1"/>
          </p:nvPr>
        </p:nvSpPr>
        <p:spPr/>
        <p:txBody>
          <a:bodyPr/>
          <a:lstStyle/>
          <a:p>
            <a:endParaRPr lang="uk-UA"/>
          </a:p>
        </p:txBody>
      </p:sp>
      <p:sp>
        <p:nvSpPr>
          <p:cNvPr id="5" name="AutoShape 4" descr="Субкультури: векторна графіка, зображення, Субкультури малюнки | Скачати з  Depositphotos">
            <a:extLst>
              <a:ext uri="{FF2B5EF4-FFF2-40B4-BE49-F238E27FC236}">
                <a16:creationId xmlns:a16="http://schemas.microsoft.com/office/drawing/2014/main" id="{BE55D956-80D2-7F91-F1CF-6E6D79DE318F}"/>
              </a:ext>
            </a:extLst>
          </p:cNvPr>
          <p:cNvSpPr>
            <a:spLocks noGrp="1" noChangeAspect="1" noChangeArrowheads="1"/>
          </p:cNvSpPr>
          <p:nvPr>
            <p:ph type="ctrTitle"/>
          </p:nvPr>
        </p:nvSpPr>
        <p:spPr bwMode="auto">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pic>
        <p:nvPicPr>
          <p:cNvPr id="7" name="Рисунок 6">
            <a:extLst>
              <a:ext uri="{FF2B5EF4-FFF2-40B4-BE49-F238E27FC236}">
                <a16:creationId xmlns:a16="http://schemas.microsoft.com/office/drawing/2014/main" id="{4112AD80-9B53-E399-F742-16FDFC5691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646" y="0"/>
            <a:ext cx="12281646" cy="10228730"/>
          </a:xfrm>
          <a:prstGeom prst="rect">
            <a:avLst/>
          </a:prstGeom>
        </p:spPr>
      </p:pic>
      <p:sp>
        <p:nvSpPr>
          <p:cNvPr id="9" name="TextBox 8">
            <a:extLst>
              <a:ext uri="{FF2B5EF4-FFF2-40B4-BE49-F238E27FC236}">
                <a16:creationId xmlns:a16="http://schemas.microsoft.com/office/drawing/2014/main" id="{546A8995-1AB1-345A-9120-84572F64DAC5}"/>
              </a:ext>
            </a:extLst>
          </p:cNvPr>
          <p:cNvSpPr txBox="1"/>
          <p:nvPr/>
        </p:nvSpPr>
        <p:spPr>
          <a:xfrm>
            <a:off x="3200400" y="4548878"/>
            <a:ext cx="6060141" cy="1446550"/>
          </a:xfrm>
          <a:prstGeom prst="rect">
            <a:avLst/>
          </a:prstGeom>
          <a:noFill/>
        </p:spPr>
        <p:txBody>
          <a:bodyPr wrap="square" rtlCol="0">
            <a:spAutoFit/>
          </a:bodyPr>
          <a:lstStyle/>
          <a:p>
            <a:r>
              <a:rPr lang="en-US" sz="4400" dirty="0">
                <a:solidFill>
                  <a:srgbClr val="002060"/>
                </a:solidFill>
              </a:rPr>
              <a:t>Youth subcultures of 21</a:t>
            </a:r>
          </a:p>
          <a:p>
            <a:r>
              <a:rPr lang="en-US" sz="4400" dirty="0">
                <a:solidFill>
                  <a:srgbClr val="002060"/>
                </a:solidFill>
              </a:rPr>
              <a:t>             century.</a:t>
            </a:r>
            <a:endParaRPr lang="uk-UA" sz="4400" dirty="0">
              <a:solidFill>
                <a:srgbClr val="002060"/>
              </a:solidFill>
            </a:endParaRPr>
          </a:p>
        </p:txBody>
      </p:sp>
    </p:spTree>
    <p:extLst>
      <p:ext uri="{BB962C8B-B14F-4D97-AF65-F5344CB8AC3E}">
        <p14:creationId xmlns:p14="http://schemas.microsoft.com/office/powerpoint/2010/main" val="6294731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4C4B1982-9ADC-2174-6B6A-489702114E33}"/>
              </a:ext>
            </a:extLst>
          </p:cNvPr>
          <p:cNvSpPr>
            <a:spLocks noGrp="1"/>
          </p:cNvSpPr>
          <p:nvPr>
            <p:ph idx="1"/>
          </p:nvPr>
        </p:nvSpPr>
        <p:spPr/>
        <p:txBody>
          <a:bodyPr/>
          <a:lstStyle/>
          <a:p>
            <a:r>
              <a:rPr lang="en-US" dirty="0"/>
              <a:t>Youth subculture is models of behavior, style of clothes, musical preferences, language (slang), specific values and their symbolic expressions typical for groups of young people.</a:t>
            </a:r>
          </a:p>
          <a:p>
            <a:endParaRPr lang="en-US" dirty="0"/>
          </a:p>
          <a:p>
            <a:r>
              <a:rPr lang="en-US" dirty="0"/>
              <a:t>Youth subcultures existed long ago, at least, since the second half of the 20th century. The most famous examples - hippies, punks, rockers, metals.</a:t>
            </a:r>
            <a:endParaRPr lang="uk-UA" dirty="0"/>
          </a:p>
        </p:txBody>
      </p:sp>
    </p:spTree>
    <p:extLst>
      <p:ext uri="{BB962C8B-B14F-4D97-AF65-F5344CB8AC3E}">
        <p14:creationId xmlns:p14="http://schemas.microsoft.com/office/powerpoint/2010/main" val="3688448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541E61-8DA0-8C3D-8D2C-BB9BC29D6F8B}"/>
              </a:ext>
            </a:extLst>
          </p:cNvPr>
          <p:cNvSpPr>
            <a:spLocks noGrp="1"/>
          </p:cNvSpPr>
          <p:nvPr>
            <p:ph type="title"/>
          </p:nvPr>
        </p:nvSpPr>
        <p:spPr>
          <a:xfrm>
            <a:off x="839788" y="457200"/>
            <a:ext cx="3932237" cy="530225"/>
          </a:xfrm>
        </p:spPr>
        <p:txBody>
          <a:bodyPr>
            <a:normAutofit fontScale="90000"/>
          </a:bodyPr>
          <a:lstStyle/>
          <a:p>
            <a:r>
              <a:rPr lang="en-US" dirty="0"/>
              <a:t>Hippies</a:t>
            </a:r>
            <a:endParaRPr lang="uk-UA" dirty="0"/>
          </a:p>
        </p:txBody>
      </p:sp>
      <p:sp>
        <p:nvSpPr>
          <p:cNvPr id="4" name="Місце для тексту 3">
            <a:extLst>
              <a:ext uri="{FF2B5EF4-FFF2-40B4-BE49-F238E27FC236}">
                <a16:creationId xmlns:a16="http://schemas.microsoft.com/office/drawing/2014/main" id="{11F7F349-9391-02C4-9BF9-EC6F0F080AFB}"/>
              </a:ext>
            </a:extLst>
          </p:cNvPr>
          <p:cNvSpPr>
            <a:spLocks noGrp="1"/>
          </p:cNvSpPr>
          <p:nvPr>
            <p:ph type="body" sz="half" idx="2"/>
          </p:nvPr>
        </p:nvSpPr>
        <p:spPr/>
        <p:txBody>
          <a:bodyPr/>
          <a:lstStyle/>
          <a:p>
            <a:r>
              <a:rPr lang="en-US" dirty="0"/>
              <a:t> Today there are two groups: Old hippies and young hippies.</a:t>
            </a:r>
          </a:p>
          <a:p>
            <a:r>
              <a:rPr lang="uk-UA" dirty="0"/>
              <a:t> </a:t>
            </a:r>
            <a:r>
              <a:rPr lang="en-US" dirty="0"/>
              <a:t>They wear their hair long, they usually wear untidy clothes, they prefer to be free and not to work.</a:t>
            </a:r>
            <a:r>
              <a:rPr lang="uk-UA" dirty="0"/>
              <a:t> </a:t>
            </a:r>
          </a:p>
        </p:txBody>
      </p:sp>
      <p:pic>
        <p:nvPicPr>
          <p:cNvPr id="2050" name="Picture 2" descr="Ukrainian Youth Association (CYM) --">
            <a:extLst>
              <a:ext uri="{FF2B5EF4-FFF2-40B4-BE49-F238E27FC236}">
                <a16:creationId xmlns:a16="http://schemas.microsoft.com/office/drawing/2014/main" id="{42C00A6D-3405-A608-1AD3-185E4B2E0732}"/>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8904" b="8904"/>
          <a:stretch>
            <a:fillRect/>
          </a:stretch>
        </p:blipFill>
        <p:spPr bwMode="auto">
          <a:xfrm>
            <a:off x="5183187" y="987425"/>
            <a:ext cx="6182253" cy="4881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57723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614C34F-796E-72C6-57F5-8EDCC5900168}"/>
              </a:ext>
            </a:extLst>
          </p:cNvPr>
          <p:cNvSpPr>
            <a:spLocks noGrp="1"/>
          </p:cNvSpPr>
          <p:nvPr>
            <p:ph type="title"/>
          </p:nvPr>
        </p:nvSpPr>
        <p:spPr>
          <a:xfrm>
            <a:off x="839788" y="457200"/>
            <a:ext cx="3932237" cy="753035"/>
          </a:xfrm>
        </p:spPr>
        <p:txBody>
          <a:bodyPr/>
          <a:lstStyle/>
          <a:p>
            <a:r>
              <a:rPr lang="en-US" dirty="0"/>
              <a:t>Punk</a:t>
            </a:r>
            <a:endParaRPr lang="uk-UA" dirty="0"/>
          </a:p>
        </p:txBody>
      </p:sp>
      <p:sp>
        <p:nvSpPr>
          <p:cNvPr id="4" name="Місце для тексту 3">
            <a:extLst>
              <a:ext uri="{FF2B5EF4-FFF2-40B4-BE49-F238E27FC236}">
                <a16:creationId xmlns:a16="http://schemas.microsoft.com/office/drawing/2014/main" id="{24F0FE70-C532-8DB3-5729-7C5F99100DDC}"/>
              </a:ext>
            </a:extLst>
          </p:cNvPr>
          <p:cNvSpPr>
            <a:spLocks noGrp="1"/>
          </p:cNvSpPr>
          <p:nvPr>
            <p:ph type="body" sz="half" idx="2"/>
          </p:nvPr>
        </p:nvSpPr>
        <p:spPr>
          <a:xfrm>
            <a:off x="839788" y="2057400"/>
            <a:ext cx="3932237" cy="4343400"/>
          </a:xfrm>
        </p:spPr>
        <p:txBody>
          <a:bodyPr/>
          <a:lstStyle/>
          <a:p>
            <a:r>
              <a:rPr lang="en-US" dirty="0"/>
              <a:t>  Punks appeared in the UK, more precisely in Wales, in the first half of 30 years. So called themselves people who lived and poor areas of cities, as a rule, children of coal miners. Music of punks in 30 years was "black jazz", performed by the Nets. The ideology is based on anarchy and complete denial of the state and society. Gradually, the punks of those years turned into people who listen to punk and punk rock.</a:t>
            </a:r>
          </a:p>
          <a:p>
            <a:endParaRPr lang="en-US" dirty="0"/>
          </a:p>
          <a:p>
            <a:r>
              <a:rPr lang="en-US" dirty="0"/>
              <a:t>  They love extravagant dresses and hairstyles</a:t>
            </a:r>
          </a:p>
          <a:p>
            <a:r>
              <a:rPr lang="en-US" dirty="0"/>
              <a:t>  They wear lots of rings, bracelets and bells.</a:t>
            </a:r>
          </a:p>
          <a:p>
            <a:r>
              <a:rPr lang="en-US" dirty="0"/>
              <a:t>  They pierce their noses and ears with pins.</a:t>
            </a:r>
          </a:p>
          <a:p>
            <a:r>
              <a:rPr lang="en-US" dirty="0"/>
              <a:t>  They have brightly dyed hair.</a:t>
            </a:r>
          </a:p>
          <a:p>
            <a:endParaRPr lang="uk-UA" dirty="0"/>
          </a:p>
        </p:txBody>
      </p:sp>
      <p:pic>
        <p:nvPicPr>
          <p:cNvPr id="3076" name="Picture 4" descr="Кто такие панки - значение и примеры">
            <a:extLst>
              <a:ext uri="{FF2B5EF4-FFF2-40B4-BE49-F238E27FC236}">
                <a16:creationId xmlns:a16="http://schemas.microsoft.com/office/drawing/2014/main" id="{957FD432-9B7F-BF4C-FFA3-32C0DE12C1F1}"/>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7208" r="7208"/>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24431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D9E0F65-CE88-07BC-3F3D-67505AF21D02}"/>
              </a:ext>
            </a:extLst>
          </p:cNvPr>
          <p:cNvSpPr>
            <a:spLocks noGrp="1"/>
          </p:cNvSpPr>
          <p:nvPr>
            <p:ph type="title"/>
          </p:nvPr>
        </p:nvSpPr>
        <p:spPr>
          <a:xfrm>
            <a:off x="839788" y="457200"/>
            <a:ext cx="3932237" cy="824753"/>
          </a:xfrm>
        </p:spPr>
        <p:txBody>
          <a:bodyPr/>
          <a:lstStyle/>
          <a:p>
            <a:r>
              <a:rPr lang="en-US" dirty="0"/>
              <a:t>Rockers</a:t>
            </a:r>
            <a:endParaRPr lang="uk-UA" dirty="0"/>
          </a:p>
        </p:txBody>
      </p:sp>
      <p:sp>
        <p:nvSpPr>
          <p:cNvPr id="4" name="Місце для тексту 3">
            <a:extLst>
              <a:ext uri="{FF2B5EF4-FFF2-40B4-BE49-F238E27FC236}">
                <a16:creationId xmlns:a16="http://schemas.microsoft.com/office/drawing/2014/main" id="{275DBBCC-9EE2-64A8-E0BF-CBDC0A66C044}"/>
              </a:ext>
            </a:extLst>
          </p:cNvPr>
          <p:cNvSpPr>
            <a:spLocks noGrp="1"/>
          </p:cNvSpPr>
          <p:nvPr>
            <p:ph type="body" sz="half" idx="2"/>
          </p:nvPr>
        </p:nvSpPr>
        <p:spPr/>
        <p:txBody>
          <a:bodyPr>
            <a:normAutofit/>
          </a:bodyPr>
          <a:lstStyle/>
          <a:p>
            <a:r>
              <a:rPr lang="uk-UA" dirty="0"/>
              <a:t> </a:t>
            </a:r>
            <a:r>
              <a:rPr lang="en-US" dirty="0"/>
              <a:t>This subculture originated in 1950 in the UK, which featured motorcycles in the style of coffee-raiser and rock-n-roll.</a:t>
            </a:r>
            <a:endParaRPr lang="uk-UA" dirty="0"/>
          </a:p>
          <a:p>
            <a:r>
              <a:rPr lang="uk-UA" dirty="0"/>
              <a:t> </a:t>
            </a:r>
            <a:r>
              <a:rPr lang="en-US" b="0" i="0" dirty="0">
                <a:solidFill>
                  <a:srgbClr val="202122"/>
                </a:solidFill>
                <a:effectLst/>
              </a:rPr>
              <a:t>Rockers bought standard factory-made motorcycles and stripped them down, tuning them up and modifying them to appear like racing bikes. Their bikes were not merely transport, but were used as an object of intimidation and masculinity projecting them uneasily close to death,</a:t>
            </a:r>
            <a:r>
              <a:rPr lang="uk-UA" b="0" i="0" dirty="0">
                <a:solidFill>
                  <a:srgbClr val="202122"/>
                </a:solidFill>
                <a:effectLst/>
              </a:rPr>
              <a:t> </a:t>
            </a:r>
            <a:r>
              <a:rPr lang="en-US" b="0" i="0" dirty="0">
                <a:solidFill>
                  <a:srgbClr val="202122"/>
                </a:solidFill>
                <a:effectLst/>
              </a:rPr>
              <a:t>an element exaggerated by their use of skull and </a:t>
            </a:r>
            <a:r>
              <a:rPr lang="en-US" b="0" i="0" dirty="0" err="1">
                <a:solidFill>
                  <a:srgbClr val="202122"/>
                </a:solidFill>
                <a:effectLst/>
              </a:rPr>
              <a:t>crossbone</a:t>
            </a:r>
            <a:r>
              <a:rPr lang="en-US" b="0" i="0" dirty="0">
                <a:solidFill>
                  <a:srgbClr val="202122"/>
                </a:solidFill>
                <a:effectLst/>
              </a:rPr>
              <a:t>-type symbolism.</a:t>
            </a:r>
            <a:endParaRPr lang="uk-UA" b="0" i="0" dirty="0">
              <a:solidFill>
                <a:srgbClr val="202122"/>
              </a:solidFill>
              <a:effectLst/>
            </a:endParaRPr>
          </a:p>
          <a:p>
            <a:r>
              <a:rPr lang="uk-UA" dirty="0">
                <a:solidFill>
                  <a:srgbClr val="202122"/>
                </a:solidFill>
              </a:rPr>
              <a:t> </a:t>
            </a:r>
            <a:r>
              <a:rPr lang="en-US" b="0" i="0" dirty="0">
                <a:solidFill>
                  <a:srgbClr val="202122"/>
                </a:solidFill>
                <a:effectLst/>
              </a:rPr>
              <a:t> Rockers wore heavily decorated leather motorcycle jackets</a:t>
            </a:r>
            <a:r>
              <a:rPr lang="uk-UA" b="0" i="0" dirty="0">
                <a:solidFill>
                  <a:srgbClr val="202122"/>
                </a:solidFill>
                <a:effectLst/>
              </a:rPr>
              <a:t>.</a:t>
            </a:r>
            <a:endParaRPr lang="uk-UA" dirty="0"/>
          </a:p>
        </p:txBody>
      </p:sp>
      <p:pic>
        <p:nvPicPr>
          <p:cNvPr id="4098" name="Picture 2">
            <a:extLst>
              <a:ext uri="{FF2B5EF4-FFF2-40B4-BE49-F238E27FC236}">
                <a16:creationId xmlns:a16="http://schemas.microsoft.com/office/drawing/2014/main" id="{7E1EA396-92E7-8018-E689-C0A704E71689}"/>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1057" b="1057"/>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29839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2415973-8324-61EB-A0E5-BC4B6888B913}"/>
              </a:ext>
            </a:extLst>
          </p:cNvPr>
          <p:cNvSpPr>
            <a:spLocks noGrp="1"/>
          </p:cNvSpPr>
          <p:nvPr>
            <p:ph type="title"/>
          </p:nvPr>
        </p:nvSpPr>
        <p:spPr>
          <a:xfrm>
            <a:off x="839788" y="457200"/>
            <a:ext cx="3932237" cy="869576"/>
          </a:xfrm>
        </p:spPr>
        <p:txBody>
          <a:bodyPr/>
          <a:lstStyle/>
          <a:p>
            <a:r>
              <a:rPr lang="de-DE" dirty="0" err="1"/>
              <a:t>Metalhead</a:t>
            </a:r>
            <a:endParaRPr lang="uk-UA" dirty="0"/>
          </a:p>
        </p:txBody>
      </p:sp>
      <p:sp>
        <p:nvSpPr>
          <p:cNvPr id="4" name="Місце для тексту 3">
            <a:extLst>
              <a:ext uri="{FF2B5EF4-FFF2-40B4-BE49-F238E27FC236}">
                <a16:creationId xmlns:a16="http://schemas.microsoft.com/office/drawing/2014/main" id="{F13D4D28-C862-18FA-E453-E3BA21E77C5A}"/>
              </a:ext>
            </a:extLst>
          </p:cNvPr>
          <p:cNvSpPr>
            <a:spLocks noGrp="1"/>
          </p:cNvSpPr>
          <p:nvPr>
            <p:ph type="body" sz="half" idx="2"/>
          </p:nvPr>
        </p:nvSpPr>
        <p:spPr/>
        <p:txBody>
          <a:bodyPr/>
          <a:lstStyle/>
          <a:p>
            <a:r>
              <a:rPr lang="en-US" dirty="0"/>
              <a:t> This subculture inspired by music in metal style. Appeared in 80 years.</a:t>
            </a:r>
          </a:p>
          <a:p>
            <a:r>
              <a:rPr lang="uk-UA" dirty="0"/>
              <a:t> </a:t>
            </a:r>
            <a:r>
              <a:rPr lang="en-US" dirty="0"/>
              <a:t>The most popular in northern Europe, Germany, France, Poland, America.</a:t>
            </a:r>
            <a:endParaRPr lang="uk-UA" dirty="0"/>
          </a:p>
          <a:p>
            <a:r>
              <a:rPr lang="uk-UA" dirty="0"/>
              <a:t> </a:t>
            </a:r>
            <a:r>
              <a:rPr lang="en-US" dirty="0" err="1"/>
              <a:t>Metalist</a:t>
            </a:r>
            <a:r>
              <a:rPr lang="en-US" dirty="0"/>
              <a:t> have no ideology and are concentrated only around music.</a:t>
            </a:r>
          </a:p>
          <a:p>
            <a:endParaRPr lang="uk-UA" dirty="0"/>
          </a:p>
        </p:txBody>
      </p:sp>
      <p:pic>
        <p:nvPicPr>
          <p:cNvPr id="5122" name="Picture 2" descr="Металісти — Вікіпедія">
            <a:extLst>
              <a:ext uri="{FF2B5EF4-FFF2-40B4-BE49-F238E27FC236}">
                <a16:creationId xmlns:a16="http://schemas.microsoft.com/office/drawing/2014/main" id="{32FC2ED6-A53E-38C9-8695-796CDB6130B7}"/>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35" r="263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1330871"/>
      </p:ext>
    </p:extLst>
  </p:cSld>
  <p:clrMapOvr>
    <a:masterClrMapping/>
  </p:clrMapOvr>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235</TotalTime>
  <Words>366</Words>
  <Application>Microsoft Office PowerPoint</Application>
  <PresentationFormat>Широкий екран</PresentationFormat>
  <Paragraphs>23</Paragraphs>
  <Slides>6</Slides>
  <Notes>0</Notes>
  <HiddenSlides>0</HiddenSlides>
  <MMClips>0</MMClips>
  <ScaleCrop>false</ScaleCrop>
  <HeadingPairs>
    <vt:vector size="6" baseType="variant">
      <vt:variant>
        <vt:lpstr>Використані шрифти</vt:lpstr>
      </vt:variant>
      <vt:variant>
        <vt:i4>3</vt:i4>
      </vt:variant>
      <vt:variant>
        <vt:lpstr>Тема</vt:lpstr>
      </vt:variant>
      <vt:variant>
        <vt:i4>1</vt:i4>
      </vt:variant>
      <vt:variant>
        <vt:lpstr>Заголовки слайдів</vt:lpstr>
      </vt:variant>
      <vt:variant>
        <vt:i4>6</vt:i4>
      </vt:variant>
    </vt:vector>
  </HeadingPairs>
  <TitlesOfParts>
    <vt:vector size="10" baseType="lpstr">
      <vt:lpstr>Arial</vt:lpstr>
      <vt:lpstr>Calibri</vt:lpstr>
      <vt:lpstr>Calibri Light</vt:lpstr>
      <vt:lpstr>Тема Office</vt:lpstr>
      <vt:lpstr>Презентація PowerPoint</vt:lpstr>
      <vt:lpstr>Презентація PowerPoint</vt:lpstr>
      <vt:lpstr>Hippies</vt:lpstr>
      <vt:lpstr>Punk</vt:lpstr>
      <vt:lpstr>Rockers</vt:lpstr>
      <vt:lpstr>Metalhead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Dmitro Bashmakov</dc:creator>
  <cp:lastModifiedBy>Dmitro Bashmakov</cp:lastModifiedBy>
  <cp:revision>1</cp:revision>
  <dcterms:created xsi:type="dcterms:W3CDTF">2022-10-23T10:06:59Z</dcterms:created>
  <dcterms:modified xsi:type="dcterms:W3CDTF">2022-10-23T14:02:52Z</dcterms:modified>
</cp:coreProperties>
</file>