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1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4" Type="http://schemas.openxmlformats.org/officeDocument/2006/relationships/slide" Target="slides/slide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5693-663F-46B0-A4CD-58863C4FA6E2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3639040-7DC0-4299-A12D-23C7A1E60D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2169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5693-663F-46B0-A4CD-58863C4FA6E2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639040-7DC0-4299-A12D-23C7A1E60D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8165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5693-663F-46B0-A4CD-58863C4FA6E2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639040-7DC0-4299-A12D-23C7A1E60D1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8915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5693-663F-46B0-A4CD-58863C4FA6E2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639040-7DC0-4299-A12D-23C7A1E60D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1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5693-663F-46B0-A4CD-58863C4FA6E2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639040-7DC0-4299-A12D-23C7A1E60D1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0988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5693-663F-46B0-A4CD-58863C4FA6E2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639040-7DC0-4299-A12D-23C7A1E60D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9582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5693-663F-46B0-A4CD-58863C4FA6E2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39040-7DC0-4299-A12D-23C7A1E60D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043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5693-663F-46B0-A4CD-58863C4FA6E2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39040-7DC0-4299-A12D-23C7A1E60D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939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5693-663F-46B0-A4CD-58863C4FA6E2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39040-7DC0-4299-A12D-23C7A1E60D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883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5693-663F-46B0-A4CD-58863C4FA6E2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639040-7DC0-4299-A12D-23C7A1E60D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29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5693-663F-46B0-A4CD-58863C4FA6E2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639040-7DC0-4299-A12D-23C7A1E60D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564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5693-663F-46B0-A4CD-58863C4FA6E2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639040-7DC0-4299-A12D-23C7A1E60D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7846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5693-663F-46B0-A4CD-58863C4FA6E2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39040-7DC0-4299-A12D-23C7A1E60D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463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5693-663F-46B0-A4CD-58863C4FA6E2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39040-7DC0-4299-A12D-23C7A1E60D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882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5693-663F-46B0-A4CD-58863C4FA6E2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39040-7DC0-4299-A12D-23C7A1E60D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184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5693-663F-46B0-A4CD-58863C4FA6E2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639040-7DC0-4299-A12D-23C7A1E60D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443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35693-663F-46B0-A4CD-58863C4FA6E2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3639040-7DC0-4299-A12D-23C7A1E60D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952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 /><Relationship Id="rId3" Type="http://schemas.openxmlformats.org/officeDocument/2006/relationships/image" Target="../media/image2.jpeg" /><Relationship Id="rId7" Type="http://schemas.openxmlformats.org/officeDocument/2006/relationships/image" Target="../media/image6.jp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.jpeg" /><Relationship Id="rId5" Type="http://schemas.openxmlformats.org/officeDocument/2006/relationships/image" Target="../media/image4.png" /><Relationship Id="rId4" Type="http://schemas.openxmlformats.org/officeDocument/2006/relationships/image" Target="../media/image3.jpg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Представление и обработка звука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387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879" y="2844036"/>
            <a:ext cx="2004752" cy="200475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63464" y="174569"/>
            <a:ext cx="3646171" cy="5451158"/>
          </a:xfrm>
        </p:spPr>
        <p:txBody>
          <a:bodyPr/>
          <a:lstStyle/>
          <a:p>
            <a:r>
              <a:rPr lang="ru-RU" dirty="0"/>
              <a:t>Для записи звука используются такие устройства, как микрофон и диктофон. Микрофоны бывают разного типа: петличные, комплектные, работающие через </a:t>
            </a:r>
            <a:r>
              <a:rPr lang="en-US" dirty="0"/>
              <a:t>USB</a:t>
            </a:r>
            <a:r>
              <a:rPr lang="ru-RU" dirty="0"/>
              <a:t>-кабель от компьютера, и прочие. Диктофоны </a:t>
            </a:r>
            <a:br>
              <a:rPr lang="ru-RU" dirty="0"/>
            </a:br>
            <a:r>
              <a:rPr lang="ru-RU" dirty="0"/>
              <a:t>же всегда примерно одинаковые.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273" y="3605346"/>
            <a:ext cx="1936470" cy="19364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682" y="327142"/>
            <a:ext cx="1956957" cy="150535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38879" y="4967698"/>
            <a:ext cx="22178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Петличный микрофон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67295" y="5668967"/>
            <a:ext cx="22178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Комплектный микрофон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17251" y="2138821"/>
            <a:ext cx="22178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USB</a:t>
            </a:r>
            <a:r>
              <a:rPr lang="ru-RU" sz="1400" dirty="0"/>
              <a:t> микрофон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27243" y="3536537"/>
            <a:ext cx="4632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воспроизвести запись, сделанную на одно из устройств, нужна специальная программа. В таких так же можно прослушивать записи, скаченные из интернета. Вот ряд самых популярных в использовании программ: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Adobe Audition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WavePad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Recorder pro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Sonarca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Sound Recorder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Форматы файлов записи: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Wav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волновой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waveform)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Midi (Musical Instruments Digital Interface)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MP3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266" y="2263750"/>
            <a:ext cx="732793" cy="73221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325" y="2080041"/>
            <a:ext cx="1011143" cy="101034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785" y="2263750"/>
            <a:ext cx="732562" cy="73198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151" y="2292709"/>
            <a:ext cx="798307" cy="79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92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8851" y="720090"/>
            <a:ext cx="7490959" cy="2183130"/>
          </a:xfrm>
        </p:spPr>
        <p:txBody>
          <a:bodyPr>
            <a:normAutofit/>
          </a:bodyPr>
          <a:lstStyle/>
          <a:p>
            <a:r>
              <a:rPr lang="ru-RU" dirty="0"/>
              <a:t>Из данной презентации мы можем сделать вывод, что записывать звук не так сложно, как кажется. Самое главное это найти удобную программу по работе со звуком и подходящий вам микрофон.</a:t>
            </a:r>
          </a:p>
        </p:txBody>
      </p:sp>
    </p:spTree>
    <p:extLst>
      <p:ext uri="{BB962C8B-B14F-4D97-AF65-F5344CB8AC3E}">
        <p14:creationId xmlns:p14="http://schemas.microsoft.com/office/powerpoint/2010/main" val="77669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Легкий дым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65</TotalTime>
  <Words>147</Words>
  <Application>Microsoft Office PowerPoint</Application>
  <PresentationFormat>Широкоэкранный</PresentationFormat>
  <Paragraphs>8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Легкий дым</vt:lpstr>
      <vt:lpstr>Представление и обработка звука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Представление и обработка звука</dc:title>
  <dc:creator>Лизавета</dc:creator>
  <cp:lastModifiedBy>Неизвестный пользователь</cp:lastModifiedBy>
  <cp:revision>9</cp:revision>
  <dcterms:created xsi:type="dcterms:W3CDTF">2021-03-16T10:06:42Z</dcterms:created>
  <dcterms:modified xsi:type="dcterms:W3CDTF">2021-04-21T08:11:07Z</dcterms:modified>
</cp:coreProperties>
</file>