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1171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00174"/>
            <a:ext cx="7072362" cy="3714776"/>
          </a:xfrm>
        </p:spPr>
        <p:txBody>
          <a:bodyPr>
            <a:normAutofit/>
          </a:bodyPr>
          <a:lstStyle/>
          <a:p>
            <a:r>
              <a:rPr lang="ru-RU" sz="1600" dirty="0" smtClean="0"/>
              <a:t>-2х</a:t>
            </a:r>
            <a:r>
              <a:rPr lang="ru-RU" sz="1600" baseline="30000" dirty="0" smtClean="0"/>
              <a:t>2</a:t>
            </a:r>
            <a:r>
              <a:rPr lang="ru-RU" sz="1600" dirty="0" smtClean="0"/>
              <a:t>+х+1=0</a:t>
            </a:r>
            <a:br>
              <a:rPr lang="ru-RU" sz="1600" dirty="0" smtClean="0"/>
            </a:br>
            <a:r>
              <a:rPr lang="en-US" sz="1600" dirty="0" smtClean="0"/>
              <a:t>D=b</a:t>
            </a:r>
            <a:r>
              <a:rPr lang="ru-RU" sz="1600" baseline="30000" dirty="0" smtClean="0"/>
              <a:t>2</a:t>
            </a:r>
            <a:r>
              <a:rPr lang="en-US" sz="1600" dirty="0" smtClean="0"/>
              <a:t> – 4ac = 1+8 = 9&gt;0 =&gt; 2 </a:t>
            </a:r>
            <a:r>
              <a:rPr lang="ru-RU" sz="1600" dirty="0" smtClean="0"/>
              <a:t>корня.</a:t>
            </a:r>
            <a:br>
              <a:rPr lang="ru-RU" sz="1600" dirty="0" smtClean="0"/>
            </a:br>
            <a:r>
              <a:rPr lang="ru-RU" sz="1600" dirty="0" smtClean="0"/>
              <a:t>Х</a:t>
            </a:r>
            <a:r>
              <a:rPr lang="ru-RU" sz="1600" baseline="-25000" dirty="0" smtClean="0"/>
              <a:t>1,2</a:t>
            </a:r>
            <a:r>
              <a:rPr lang="ru-RU" sz="1600" dirty="0" smtClean="0"/>
              <a:t> = </a:t>
            </a:r>
            <a:r>
              <a:rPr lang="en-US" sz="1600" dirty="0" smtClean="0"/>
              <a:t>(-1+-3)/-4  = [ </a:t>
            </a:r>
            <a:r>
              <a:rPr lang="en-US" sz="1600" baseline="-25000" dirty="0" smtClean="0"/>
              <a:t>1</a:t>
            </a:r>
            <a:r>
              <a:rPr lang="en-US" sz="1600" baseline="30000" dirty="0" smtClean="0"/>
              <a:t>-1/2 </a:t>
            </a:r>
            <a:br>
              <a:rPr lang="en-US" sz="1600" baseline="30000" dirty="0" smtClean="0"/>
            </a:br>
            <a:r>
              <a:rPr lang="en-US" sz="1600" baseline="30000" dirty="0" smtClean="0"/>
              <a:t/>
            </a:r>
            <a:br>
              <a:rPr lang="en-US" sz="1600" baseline="30000" dirty="0" smtClean="0"/>
            </a:br>
            <a:r>
              <a:rPr lang="ru-RU" sz="1600" dirty="0" smtClean="0"/>
              <a:t>Ответ: </a:t>
            </a:r>
            <a:r>
              <a:rPr lang="ru-RU" sz="1600" dirty="0" err="1" smtClean="0"/>
              <a:t>х=</a:t>
            </a:r>
            <a:r>
              <a:rPr lang="ru-RU" sz="1600" dirty="0" smtClean="0"/>
              <a:t> </a:t>
            </a:r>
            <a:r>
              <a:rPr lang="en-US" sz="1600" dirty="0" smtClean="0"/>
              <a:t>{</a:t>
            </a:r>
            <a:r>
              <a:rPr lang="ru-RU" sz="1600" dirty="0" smtClean="0"/>
              <a:t>-1;0</a:t>
            </a:r>
            <a:r>
              <a:rPr lang="en-US" sz="1600" smtClean="0"/>
              <a:t>}</a:t>
            </a:r>
            <a:r>
              <a:rPr lang="en-US" sz="1600" baseline="30000" dirty="0" smtClean="0"/>
              <a:t/>
            </a:r>
            <a:br>
              <a:rPr lang="en-US" sz="1600" baseline="30000" dirty="0" smtClean="0"/>
            </a:br>
            <a:r>
              <a:rPr lang="en-US" sz="1600" baseline="30000" dirty="0" smtClean="0"/>
              <a:t/>
            </a:r>
            <a:br>
              <a:rPr lang="en-US" sz="1600" baseline="30000" dirty="0" smtClean="0"/>
            </a:br>
            <a:r>
              <a:rPr lang="en-US" sz="1600" baseline="30000" dirty="0" smtClean="0"/>
              <a:t/>
            </a:r>
            <a:br>
              <a:rPr lang="en-US" sz="1600" baseline="30000" dirty="0" smtClean="0"/>
            </a:br>
            <a:r>
              <a:rPr lang="en-US" sz="1600" baseline="30000" dirty="0" smtClean="0"/>
              <a:t>-</a:t>
            </a:r>
            <a:r>
              <a:rPr lang="en-US" sz="1600" dirty="0" smtClean="0"/>
              <a:t>              +             -</a:t>
            </a:r>
            <a:r>
              <a:rPr lang="en-US" sz="1600" baseline="30000" dirty="0" smtClean="0"/>
              <a:t/>
            </a:r>
            <a:br>
              <a:rPr lang="en-US" sz="1600" baseline="30000" dirty="0" smtClean="0"/>
            </a:br>
            <a:r>
              <a:rPr lang="en-US" sz="1600" baseline="30000" dirty="0" smtClean="0"/>
              <a:t/>
            </a:r>
            <a:br>
              <a:rPr lang="en-US" sz="1600" baseline="30000" dirty="0" smtClean="0"/>
            </a:br>
            <a:r>
              <a:rPr lang="en-US" sz="1600" baseline="30000" smtClean="0"/>
              <a:t/>
            </a:r>
            <a:br>
              <a:rPr lang="en-US" sz="1600" baseline="30000" smtClean="0"/>
            </a:br>
            <a:r>
              <a:rPr lang="en-US" sz="1600" smtClean="0"/>
              <a:t>-1/2            1        </a:t>
            </a:r>
            <a:r>
              <a:rPr lang="en-US" sz="1600" baseline="30000" dirty="0" smtClean="0"/>
              <a:t/>
            </a:r>
            <a:br>
              <a:rPr lang="en-US" sz="1600" baseline="30000" dirty="0" smtClean="0"/>
            </a:br>
            <a:r>
              <a:rPr lang="en-US" sz="1600" baseline="30000" smtClean="0"/>
              <a:t/>
            </a:r>
            <a:br>
              <a:rPr lang="en-US" sz="1600" baseline="30000" smtClean="0"/>
            </a:br>
            <a:r>
              <a:rPr lang="en-US" sz="1600" smtClean="0"/>
              <a:t>            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                              </a:t>
            </a:r>
            <a:endParaRPr lang="ru-RU" sz="1600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2214546" y="3500438"/>
            <a:ext cx="39290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Блок-схема: узел 11"/>
          <p:cNvSpPr/>
          <p:nvPr/>
        </p:nvSpPr>
        <p:spPr>
          <a:xfrm>
            <a:off x="3643306" y="3429000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4429124" y="3429000"/>
            <a:ext cx="142876" cy="142876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Дуга 13"/>
          <p:cNvSpPr/>
          <p:nvPr/>
        </p:nvSpPr>
        <p:spPr>
          <a:xfrm>
            <a:off x="785786" y="3071810"/>
            <a:ext cx="2928958" cy="857256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Дуга 16"/>
          <p:cNvSpPr/>
          <p:nvPr/>
        </p:nvSpPr>
        <p:spPr>
          <a:xfrm rot="18899010">
            <a:off x="3681892" y="3147912"/>
            <a:ext cx="1063547" cy="1559817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 flipH="1">
            <a:off x="4500562" y="3071810"/>
            <a:ext cx="3143272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>
            <a:endCxn id="12" idx="6"/>
          </p:cNvCxnSpPr>
          <p:nvPr/>
        </p:nvCxnSpPr>
        <p:spPr>
          <a:xfrm rot="5400000">
            <a:off x="3786182" y="3429000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3929058" y="3429000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4036215" y="3393281"/>
            <a:ext cx="14287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5400000">
            <a:off x="4214810" y="3429000"/>
            <a:ext cx="7143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</Words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-2х2+х+1=0 D=b2 – 4ac = 1+8 = 9&gt;0 =&gt; 2 корня. Х1,2 = (-1+-3)/-4  = [ 1-1/2   Ответ: х= {-1;0}   -              +             -   -1/2            1                                                     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-2х2+х+1=0 D=b2 – 4ac = 1+8 = 9&gt;0 =&gt; 2 корня. Х1,2 = (-1+-3)/-4  = [ 1-1/2   </dc:title>
  <dc:creator>ната</dc:creator>
  <cp:lastModifiedBy>ната</cp:lastModifiedBy>
  <cp:revision>3</cp:revision>
  <dcterms:created xsi:type="dcterms:W3CDTF">2014-04-16T02:18:47Z</dcterms:created>
  <dcterms:modified xsi:type="dcterms:W3CDTF">2014-04-16T02:39:47Z</dcterms:modified>
</cp:coreProperties>
</file>