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57425" y="1010400"/>
            <a:ext cx="8520600" cy="74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" sz="2800">
                <a:latin typeface="Calibri"/>
                <a:ea typeface="Calibri"/>
                <a:cs typeface="Calibri"/>
                <a:sym typeface="Calibri"/>
              </a:rPr>
              <a:t>В зошиті намалюйте тарілку  та напишіть на ній 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" sz="2800">
                <a:latin typeface="Calibri"/>
                <a:ea typeface="Calibri"/>
                <a:cs typeface="Calibri"/>
                <a:sym typeface="Calibri"/>
              </a:rPr>
              <a:t> продукти для своєї вечері.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0875" y="1010410"/>
            <a:ext cx="4602249" cy="4133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