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D8380C-45D4-4338-A630-13A96805F6BA}" type="datetimeFigureOut">
              <a:rPr lang="ru-RU" smtClean="0"/>
              <a:t>06.12.2013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73B809-2A45-47B6-9EF0-A962FCA619B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Человек и вода.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Как человек использует воду.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620687"/>
          <a:ext cx="7128792" cy="3533798"/>
        </p:xfrm>
        <a:graphic>
          <a:graphicData uri="http://schemas.openxmlformats.org/drawingml/2006/table">
            <a:tbl>
              <a:tblPr/>
              <a:tblGrid>
                <a:gridCol w="3564047"/>
                <a:gridCol w="3564745"/>
              </a:tblGrid>
              <a:tr h="431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Для чего нужна вода ?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Расход воды в день (л)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3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</a:rPr>
                        <a:t>Умывание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10     ( +  45 туалет)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3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Купание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40 (ванна) + 95- 190  (душ)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3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</a:rPr>
                        <a:t>Приготовление пищи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5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3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Мытьё посуды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10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3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Стирка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20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3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Мытьё полов, окон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50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3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Полив цветов, огорода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</a:rPr>
                        <a:t>100</a:t>
                      </a:r>
                    </a:p>
                  </a:txBody>
                  <a:tcPr marL="64603" marR="6460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67651" y="-94566"/>
            <a:ext cx="46086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  воды человеком  в день.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7" name="Picture 3" descr="http://img.by/i/rdBX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6096" b="16096"/>
          <a:stretch>
            <a:fillRect/>
          </a:stretch>
        </p:blipFill>
        <p:spPr bwMode="auto">
          <a:xfrm rot="420000">
            <a:off x="4830347" y="2284346"/>
            <a:ext cx="3869344" cy="32946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2212848" cy="1916832"/>
          </a:xfrm>
        </p:spPr>
        <p:txBody>
          <a:bodyPr>
            <a:normAutofit/>
          </a:bodyPr>
          <a:lstStyle/>
          <a:p>
            <a:r>
              <a:rPr lang="ru-RU" dirty="0" smtClean="0"/>
              <a:t>Другие применения для воды придуманные человечеством.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79512" y="1988840"/>
            <a:ext cx="2639888" cy="424847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Общеизвестно, что жизнь на планете Земля возникла благодаря наличию воды. В воде зародилась жизнь, вышла из нее, постепенно заселив сушу и воздух. Вода образует водную оболочку нашей планеты - гидросферу (от греческих слов “</a:t>
            </a:r>
            <a:r>
              <a:rPr lang="ru-RU" dirty="0" err="1" smtClean="0"/>
              <a:t>гидор</a:t>
            </a:r>
            <a:r>
              <a:rPr lang="ru-RU" dirty="0" smtClean="0"/>
              <a:t>” - вода, “сфера” - шар).</a:t>
            </a:r>
            <a:r>
              <a:rPr lang="ru-RU" b="1" dirty="0" smtClean="0"/>
              <a:t> </a:t>
            </a:r>
            <a:r>
              <a:rPr lang="ru-RU" dirty="0" smtClean="0"/>
              <a:t>Вода занимает три четверти поверхности Земли. В природе ею заполнены чаши океанов, моря, озёра, реки, болота. Есть и искусственные водоёмы для хранения и </a:t>
            </a:r>
            <a:r>
              <a:rPr lang="ru-RU" dirty="0" err="1" smtClean="0"/>
              <a:t>переброса</a:t>
            </a:r>
            <a:r>
              <a:rPr lang="ru-RU" dirty="0" smtClean="0"/>
              <a:t> воды - пруды, водохранилища и каналы. Вода есть также и в глубине Земли, и в её атмосфере.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Всем растениям и животным жизненно необходима вода. Наши организмы примерно на 75% состоят из воды. Без воды наш организм просто не сможет функционировать</a:t>
            </a:r>
          </a:p>
          <a:p>
            <a:endParaRPr lang="ru-RU" dirty="0"/>
          </a:p>
        </p:txBody>
      </p:sp>
      <p:pic>
        <p:nvPicPr>
          <p:cNvPr id="52226" name="Picture 2" descr="http://im0-tub-ru.yandex.net/i?id=158709298-18-72&amp;n=2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600" b="2600"/>
          <a:stretch>
            <a:fillRect/>
          </a:stretch>
        </p:blipFill>
        <p:spPr bwMode="auto">
          <a:xfrm rot="483292">
            <a:off x="3312547" y="1212865"/>
            <a:ext cx="4618038" cy="3932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2212848" cy="1340768"/>
          </a:xfrm>
        </p:spPr>
        <p:txBody>
          <a:bodyPr/>
          <a:lstStyle/>
          <a:p>
            <a:r>
              <a:rPr lang="ru-RU" dirty="0" smtClean="0"/>
              <a:t>Вода в жизни человека.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0" y="1412776"/>
            <a:ext cx="3131840" cy="511256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Вода - это самая большая и удобная дорога.  По ней день и ночь плывут суда, везут разные грузы, пассажиров. Вода ещё и кормит - по морям и океанам плывут тысячи рыболовных судов.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теплоэнергетике вода - теплоноситель и рабочее тело. Вода “добывает</a:t>
            </a:r>
            <a:r>
              <a:rPr lang="ru-RU" i="1" dirty="0" smtClean="0"/>
              <a:t>” </a:t>
            </a:r>
            <a:r>
              <a:rPr lang="ru-RU" dirty="0" smtClean="0"/>
              <a:t>электрический ток, работая на электростанциях. Тепловые электростанции используют на производство электроэнергии много воды. В частности, на охлаждение конденсатора турбины энергоблока . Постоянное бесконтрольное  увеличение производства электроэнергии только на тепловых электростанциях может привести к экологической катастрофе.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металлургии вода используется для охлаждения оборудования. Только на охлаждение одной доменной печи используется огромное количество воды ежечасно.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химии вода - растворитель; один из составных частей некоторых химических реакций; "транспортное средство", то есть среда, позволяющая перемещать составляющие  продукты реакции из одного технологического аппарата в другой. В конечном итоге, вывод в окружающую среду жидких отходов производства осуществляется тоже в виде водных растворов.</a:t>
            </a:r>
          </a:p>
          <a:p>
            <a:endParaRPr lang="ru-RU" dirty="0"/>
          </a:p>
        </p:txBody>
      </p:sp>
      <p:pic>
        <p:nvPicPr>
          <p:cNvPr id="53250" name="Picture 2" descr="http://im5-tub-ru.yandex.net/i?id=293501089-39-72&amp;n=2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9712" b="971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2212848" cy="883852"/>
          </a:xfrm>
        </p:spPr>
        <p:txBody>
          <a:bodyPr/>
          <a:lstStyle/>
          <a:p>
            <a:r>
              <a:rPr lang="ru-RU" dirty="0" smtClean="0"/>
              <a:t>Вода в других направлениях.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79512" y="1340768"/>
            <a:ext cx="3168352" cy="5400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медицине вода - растворитель, лекарственное средство, средство санитарии и гигиены, "транспортное средство". Повышение уровня медицинского обслуживания и рост народонаселения планеты Земля естественным образом ведет к росту водопотребления на медицинские цели.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В сельском хозяйстве вода – "транспортное средство" питательных веществ к клеткам растений и животных, участник процесса фотосинтеза, регулятор температуры живых организмов. Объемы воды, которые затрачиваются для полива сельскохозяйственных растений, при кормлении животных, птицы, не уступают объемам, используемым промышленностью.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быту вода - средство санитарии и гигиены, участник химических реакций, протекающих при приготовлении пищи, теплоноситель, "транспортное средство", удаляющее продукты жизнедеятельности человека в канализацию. Вода моет всех людей, машины, дороги. Норма водопотребления на одного человека существенно разная по отдельным городам. Вспомним о приблизительно 6 миллиардах человек, населяющих планету Земля и нам станет ясно, почему время от времени возникают разговоры о все возрастающих проблемах с питьевой водой даже в регионах планеты, где очень много воды.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4274" name="Picture 2" descr="http://im5-tub-ru.yandex.net/i?id=421769020-51-72&amp;n=2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811843"/>
          </a:xfrm>
        </p:spPr>
        <p:txBody>
          <a:bodyPr/>
          <a:lstStyle/>
          <a:p>
            <a:r>
              <a:rPr lang="ru-RU" dirty="0" smtClean="0"/>
              <a:t>Вода и мы.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09600" y="2060848"/>
            <a:ext cx="2522240" cy="4797151"/>
          </a:xfrm>
        </p:spPr>
        <p:txBody>
          <a:bodyPr>
            <a:normAutofit/>
          </a:bodyPr>
          <a:lstStyle/>
          <a:p>
            <a:r>
              <a:rPr lang="ru-RU" dirty="0" smtClean="0"/>
              <a:t>Без воды не замесить тесто для хлеба , не приготовить бетон для стройки, не сделать ни бумагу, ни ткань для одежды, ни резину, ни металл, ни конфеты, ни пластмассу, ни лекарств - ничего не сделать без воды!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Вода - единственное вещество на Земле, которое существует сразу в разных состояниях: вода может быть жидкой, при охлаждении переходит в твердое состояние – лед, а при нагревании превращается из жидкости в пар.</a:t>
            </a:r>
          </a:p>
          <a:p>
            <a:endParaRPr lang="ru-RU" dirty="0"/>
          </a:p>
        </p:txBody>
      </p:sp>
      <p:pic>
        <p:nvPicPr>
          <p:cNvPr id="55298" name="Picture 2" descr="http://im4-tub-ru.yandex.net/i?id=162777341-14-72&amp;n=2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3684" b="1368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2212848" cy="770777"/>
          </a:xfrm>
        </p:spPr>
        <p:txBody>
          <a:bodyPr/>
          <a:lstStyle/>
          <a:p>
            <a:r>
              <a:rPr lang="ru-RU" dirty="0" smtClean="0"/>
              <a:t>Итоги.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1268760"/>
            <a:ext cx="2160240" cy="424847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Вода - одно из главных богатств на Земле. Трудно представить, что стало бы с нашей планетой, если бы исчезла пресная вода. Человеку нужно выпивать в день около 1,7 литров воды. И примерно в 20 раз больше ежедневно требуется каждому из нас для мытья, приготовления пищи и так далее. Угроза исчезновения пресной воды существует. От загрязнения воды страдает всё живое, она вредна для здоровья человека</a:t>
            </a:r>
            <a:r>
              <a:rPr lang="ru-RU" dirty="0" smtClean="0"/>
              <a:t>.</a:t>
            </a:r>
            <a:r>
              <a:rPr lang="ru-RU" b="1" dirty="0" smtClean="0"/>
              <a:t>  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Поэтому воду –  наше главное богатство – надо беречь!!!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6322" name="Picture 2" descr="http://im6-tub-ru.yandex.net/i?id=436849943-57-72&amp;n=2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4038" b="403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</TotalTime>
  <Words>238</Words>
  <Application>Microsoft Office PowerPoint</Application>
  <PresentationFormat>Экран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Человек и вода.</vt:lpstr>
      <vt:lpstr>Слайд 2</vt:lpstr>
      <vt:lpstr>Другие применения для воды придуманные человечеством.</vt:lpstr>
      <vt:lpstr>Вода в жизни человека.</vt:lpstr>
      <vt:lpstr>Вода в других направлениях.</vt:lpstr>
      <vt:lpstr>Вода и мы.</vt:lpstr>
      <vt:lpstr>Итоги.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Человек и вода.</dc:title>
  <dc:creator>User</dc:creator>
  <cp:lastModifiedBy>User</cp:lastModifiedBy>
  <cp:revision>2</cp:revision>
  <dcterms:created xsi:type="dcterms:W3CDTF">2013-12-06T15:44:45Z</dcterms:created>
  <dcterms:modified xsi:type="dcterms:W3CDTF">2013-12-06T15:59:14Z</dcterms:modified>
</cp:coreProperties>
</file>