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CAE4-662A-49C0-8F35-715730F71E0E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45091-55FA-438B-850B-E4AAFF7EB34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32" descr="D:\Олимпиады\Мои 4\государство 8 кл.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88840"/>
            <a:ext cx="7543459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 Милусь</dc:creator>
  <cp:lastModifiedBy>Наталья Милусь</cp:lastModifiedBy>
  <cp:revision>1</cp:revision>
  <dcterms:created xsi:type="dcterms:W3CDTF">2016-02-22T08:09:07Z</dcterms:created>
  <dcterms:modified xsi:type="dcterms:W3CDTF">2016-02-22T08:09:35Z</dcterms:modified>
</cp:coreProperties>
</file>