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77" r:id="rId9"/>
    <p:sldId id="263" r:id="rId10"/>
    <p:sldId id="264" r:id="rId11"/>
    <p:sldId id="265" r:id="rId12"/>
    <p:sldId id="267" r:id="rId13"/>
    <p:sldId id="272" r:id="rId14"/>
    <p:sldId id="273" r:id="rId15"/>
    <p:sldId id="274" r:id="rId16"/>
    <p:sldId id="27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9EB63-17A9-49C1-B4D8-4302D15E2BDC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B709A-222D-4E27-A3BA-0AC9339B9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B709A-222D-4E27-A3BA-0AC9339B9D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2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8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9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0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0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2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5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03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2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A0E3-7BFD-4863-A6C9-8B50D19310C7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660E1-A869-4415-ACB8-2BA13177E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" b="4401"/>
          <a:stretch>
            <a:fillRect/>
          </a:stretch>
        </p:blipFill>
        <p:spPr bwMode="auto">
          <a:xfrm>
            <a:off x="323528" y="188640"/>
            <a:ext cx="864096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ds02.infourok.ru/uploads/ex/0d08/00087177-436d360c/img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840760" cy="42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5961062" cy="3236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Признаки</a:t>
            </a:r>
          </a:p>
          <a:p>
            <a:r>
              <a:rPr lang="ru-RU" sz="3600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делимости </a:t>
            </a:r>
          </a:p>
          <a:p>
            <a:r>
              <a:rPr lang="ru-RU" sz="3600" i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на 3 и на 9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80" y="3753869"/>
            <a:ext cx="1862927" cy="2826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8734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760" y="2938809"/>
            <a:ext cx="5436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Например:</a:t>
            </a:r>
          </a:p>
          <a:p>
            <a:r>
              <a:rPr lang="ru-RU" sz="2400" dirty="0"/>
              <a:t>75 — делится на 3, так как 7+5=12, и число 12 делится на 3 (12:3=4);</a:t>
            </a:r>
          </a:p>
          <a:p>
            <a:endParaRPr lang="ru-RU" sz="2400" dirty="0"/>
          </a:p>
          <a:p>
            <a:r>
              <a:rPr lang="ru-RU" sz="2400" dirty="0"/>
              <a:t>471 — делится на 3, так как 4+7+1=12, и число 12 делится на 3 (12:3=4);</a:t>
            </a:r>
          </a:p>
          <a:p>
            <a:endParaRPr lang="ru-RU" sz="2400" dirty="0"/>
          </a:p>
          <a:p>
            <a:r>
              <a:rPr lang="ru-RU" sz="2400" dirty="0"/>
              <a:t>532 — не делится на 3, так как 5+3+2=10, а число 10 не делится на 3 (10:3=313).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760" y="40466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Признак делимости на 3:</a:t>
            </a:r>
          </a:p>
          <a:p>
            <a:pPr algn="ctr"/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3200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Число делится на 3 тогда и только тогда, когда сумма его цифр делится на 3.</a:t>
            </a:r>
          </a:p>
        </p:txBody>
      </p:sp>
      <p:pic>
        <p:nvPicPr>
          <p:cNvPr id="3074" name="Picture 2" descr="http://imc0mut.ucoz.ru/2017-2018/istorij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59209"/>
            <a:ext cx="3024336" cy="37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8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53754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Например: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dirty="0"/>
              <a:t>468, 4788, 69759 — делятся на 9, так как сумма их цифр делится на девять :</a:t>
            </a:r>
          </a:p>
          <a:p>
            <a:r>
              <a:rPr lang="ru-RU" sz="2400" dirty="0"/>
              <a:t>1) 4+6+8=18, </a:t>
            </a:r>
          </a:p>
          <a:p>
            <a:r>
              <a:rPr lang="ru-RU" sz="2400" dirty="0"/>
              <a:t>2) 4+7+8+8=27, </a:t>
            </a:r>
          </a:p>
          <a:p>
            <a:r>
              <a:rPr lang="ru-RU" sz="2400" dirty="0"/>
              <a:t>3) 6+9+7+5+9=36;</a:t>
            </a:r>
          </a:p>
          <a:p>
            <a:r>
              <a:rPr lang="ru-RU" sz="2400" dirty="0"/>
              <a:t>861, 3458, 34681 — не делятся на 9, так как сумма их цифр не делится на девять </a:t>
            </a:r>
          </a:p>
          <a:p>
            <a:pPr marL="457200" indent="-457200">
              <a:buAutoNum type="arabicParenR"/>
            </a:pPr>
            <a:r>
              <a:rPr lang="ru-RU" sz="2400" dirty="0"/>
              <a:t>8+6+1=15, </a:t>
            </a:r>
          </a:p>
          <a:p>
            <a:pPr marL="457200" indent="-457200">
              <a:buAutoNum type="arabicParenR"/>
            </a:pPr>
            <a:r>
              <a:rPr lang="ru-RU" sz="2400" dirty="0"/>
              <a:t>3+4+5+8=20, </a:t>
            </a:r>
          </a:p>
          <a:p>
            <a:pPr marL="457200" indent="-457200">
              <a:buAutoNum type="arabicParenR"/>
            </a:pPr>
            <a:r>
              <a:rPr lang="ru-RU" sz="2400" dirty="0"/>
              <a:t>3+4+6+8+1=22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0983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Признак делимости на 9:</a:t>
            </a:r>
          </a:p>
          <a:p>
            <a:pPr algn="ctr"/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2400" dirty="0">
                <a:latin typeface="Arial Black" pitchFamily="34" charset="0"/>
              </a:rPr>
              <a:t>Число делится на 9 тогда и только тогда, когда сумма его цифр делится на 9.</a:t>
            </a:r>
          </a:p>
        </p:txBody>
      </p:sp>
      <p:pic>
        <p:nvPicPr>
          <p:cNvPr id="4098" name="Picture 2" descr="https://ds04.infourok.ru/uploads/ex/0cc4/0009f7d3-352accab/img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7" b="9482"/>
          <a:stretch/>
        </p:blipFill>
        <p:spPr bwMode="auto">
          <a:xfrm>
            <a:off x="5508104" y="4509120"/>
            <a:ext cx="3312368" cy="17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71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№ 1 </a:t>
            </a:r>
          </a:p>
          <a:p>
            <a:r>
              <a:rPr lang="ru-RU" sz="2800" dirty="0"/>
              <a:t>Найти из предложенных чисел </a:t>
            </a:r>
            <a:r>
              <a:rPr lang="ru-RU" sz="2800" b="1" dirty="0"/>
              <a:t>111, 455, 539, 819, 8205, 13707, 612, 713, 2016 </a:t>
            </a:r>
            <a:r>
              <a:rPr lang="ru-RU" sz="2800" dirty="0"/>
              <a:t>те, которые:</a:t>
            </a:r>
          </a:p>
          <a:p>
            <a:r>
              <a:rPr lang="ru-RU" sz="2800" dirty="0"/>
              <a:t>А) делятся  без остатка на 3</a:t>
            </a:r>
          </a:p>
          <a:p>
            <a:r>
              <a:rPr lang="ru-RU" sz="2800" dirty="0"/>
              <a:t>Б) делятся без остатка на 9.</a:t>
            </a:r>
          </a:p>
          <a:p>
            <a:endParaRPr lang="ru-RU" sz="2800" dirty="0"/>
          </a:p>
          <a:p>
            <a:endParaRPr lang="ru-RU" sz="2800" u="sng" dirty="0"/>
          </a:p>
          <a:p>
            <a:r>
              <a:rPr lang="ru-RU" sz="2800" b="1" u="sng" dirty="0"/>
              <a:t>№ 2 </a:t>
            </a:r>
            <a:r>
              <a:rPr lang="ru-RU" sz="2800" b="1" dirty="0"/>
              <a:t> </a:t>
            </a:r>
          </a:p>
          <a:p>
            <a:pPr algn="ctr"/>
            <a:r>
              <a:rPr lang="ru-RU" sz="2800" dirty="0"/>
              <a:t>а) Какие цифры надо поставить вместо звездочки в запись числа, чтобы полученные числа делились на 3?            </a:t>
            </a:r>
            <a:r>
              <a:rPr lang="ru-RU" sz="2800" b="1" dirty="0"/>
              <a:t>*14 </a:t>
            </a:r>
          </a:p>
          <a:p>
            <a:pPr algn="ctr"/>
            <a:r>
              <a:rPr lang="ru-RU" sz="2800" dirty="0"/>
              <a:t>б) Какие цифры надо поставить вместо звездочки в запись числа, чтобы полученные числа делились на 9? </a:t>
            </a:r>
            <a:r>
              <a:rPr lang="ru-RU" sz="2800" b="1" dirty="0"/>
              <a:t>5*36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83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№ 3</a:t>
            </a:r>
            <a:r>
              <a:rPr lang="ru-RU" sz="2800" dirty="0"/>
              <a:t> </a:t>
            </a:r>
          </a:p>
          <a:p>
            <a:r>
              <a:rPr lang="ru-RU" sz="2800" dirty="0"/>
              <a:t>Написать два любых трехзначных чисел , делящихся на </a:t>
            </a:r>
          </a:p>
          <a:p>
            <a:r>
              <a:rPr lang="ru-RU" sz="2800" dirty="0"/>
              <a:t> а) 3 без остатка, б) на 9 без остатка</a:t>
            </a:r>
          </a:p>
          <a:p>
            <a:endParaRPr lang="ru-RU" sz="2800" dirty="0"/>
          </a:p>
          <a:p>
            <a:r>
              <a:rPr lang="ru-RU" sz="2800" b="1" dirty="0"/>
              <a:t>№ 4</a:t>
            </a:r>
          </a:p>
          <a:p>
            <a:r>
              <a:rPr lang="ru-RU" sz="2800" dirty="0"/>
              <a:t>Приписать справа к числу 3568 цифру, чтобы полученное число делилось на 3, делилось на 9.</a:t>
            </a:r>
          </a:p>
          <a:p>
            <a:endParaRPr lang="ru-RU" sz="2800" dirty="0"/>
          </a:p>
          <a:p>
            <a:r>
              <a:rPr lang="ru-RU" sz="2800" b="1" dirty="0"/>
              <a:t>№ 5</a:t>
            </a:r>
          </a:p>
          <a:p>
            <a:r>
              <a:rPr lang="ru-RU" sz="2800" dirty="0"/>
              <a:t>Из цифр 0, 2, 3, 4. Составить числа, которые делились бы  без остатка одновременно на  3 и на 9.</a:t>
            </a:r>
          </a:p>
          <a:p>
            <a:endParaRPr lang="ru-RU" sz="2800" dirty="0"/>
          </a:p>
          <a:p>
            <a:endParaRPr lang="ru-RU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562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№ 6 устно</a:t>
            </a:r>
          </a:p>
          <a:p>
            <a:r>
              <a:rPr lang="ru-RU" sz="2800" b="1" dirty="0"/>
              <a:t>А) </a:t>
            </a:r>
            <a:r>
              <a:rPr lang="ru-RU" sz="2800" dirty="0"/>
              <a:t>Верно ли что число , которое делится на 9 будет обязательно делится на 3 ?</a:t>
            </a:r>
          </a:p>
          <a:p>
            <a:r>
              <a:rPr lang="ru-RU" sz="2800" dirty="0"/>
              <a:t>Б) Верно ли, что число , которое делится на 3 будет обязательно делится на 9</a:t>
            </a:r>
            <a:r>
              <a:rPr lang="ru-RU" sz="2800" b="1" dirty="0"/>
              <a:t>?</a:t>
            </a:r>
          </a:p>
          <a:p>
            <a:pPr lvl="0"/>
            <a:endParaRPr lang="ru-RU" sz="2800" b="1" dirty="0">
              <a:solidFill>
                <a:prstClr val="black"/>
              </a:solidFill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</a:rPr>
              <a:t>Дополнительно: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ru-RU" sz="2800" b="1" dirty="0"/>
              <a:t> № 7 </a:t>
            </a:r>
          </a:p>
          <a:p>
            <a:r>
              <a:rPr lang="ru-RU" sz="2800" dirty="0"/>
              <a:t> Не перемножая, узнать делится ли  на 3 без  остатка </a:t>
            </a:r>
            <a:r>
              <a:rPr lang="ru-RU" sz="2800" b="1" dirty="0"/>
              <a:t>148*45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9742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d.multiurok.ru/html/2017/01/03/s_586bff36b0917/img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7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68" y="892781"/>
            <a:ext cx="5552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Вывести признак делимости на 4.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rabic Typesetting" pitchFamily="66" charset="-78"/>
              </a:rPr>
              <a:t>Выполнить  по учебнику….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268" y="24148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2932" r="467" b="2932"/>
          <a:stretch/>
        </p:blipFill>
        <p:spPr bwMode="auto">
          <a:xfrm flipH="1">
            <a:off x="5538231" y="188640"/>
            <a:ext cx="3573225" cy="3470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95736" y="3659026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14799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8780" y="260648"/>
            <a:ext cx="7772400" cy="838109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5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Вычислить устно:</a:t>
            </a:r>
            <a:br>
              <a:rPr lang="ru-RU" sz="5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endParaRPr lang="ru-RU" sz="5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31277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А</a:t>
            </a:r>
            <a:r>
              <a:rPr lang="ru-RU" sz="4000" dirty="0"/>
              <a:t>) 15∙3= </a:t>
            </a:r>
          </a:p>
          <a:p>
            <a:r>
              <a:rPr lang="ru-RU" sz="4000" b="1" dirty="0"/>
              <a:t>Б</a:t>
            </a:r>
            <a:r>
              <a:rPr lang="ru-RU" sz="4000" dirty="0"/>
              <a:t>) 12∙6=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В</a:t>
            </a:r>
            <a:r>
              <a:rPr lang="ru-RU" sz="4000" dirty="0"/>
              <a:t>) 22∙3=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Г</a:t>
            </a:r>
            <a:r>
              <a:rPr lang="ru-RU" sz="4000" dirty="0"/>
              <a:t>) 27∙2=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Д</a:t>
            </a:r>
            <a:r>
              <a:rPr lang="ru-RU" sz="4000" dirty="0"/>
              <a:t>) 56∙10=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Е</a:t>
            </a:r>
            <a:r>
              <a:rPr lang="ru-RU" sz="4000" dirty="0"/>
              <a:t>) 14∙5=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Ж</a:t>
            </a:r>
            <a:r>
              <a:rPr lang="ru-RU" sz="4000" dirty="0"/>
              <a:t>) 11∙9=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268760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З</a:t>
            </a:r>
            <a:r>
              <a:rPr lang="ru-RU" sz="4000" dirty="0"/>
              <a:t>)  36:12=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И</a:t>
            </a:r>
            <a:r>
              <a:rPr lang="ru-RU" sz="4000" dirty="0"/>
              <a:t>) 32:16=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К</a:t>
            </a:r>
            <a:r>
              <a:rPr lang="ru-RU" sz="4000" dirty="0"/>
              <a:t>) 120:10=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Л</a:t>
            </a:r>
            <a:r>
              <a:rPr lang="ru-RU" sz="4000" dirty="0"/>
              <a:t>) 55:5=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М</a:t>
            </a:r>
            <a:r>
              <a:rPr lang="ru-RU" sz="4000" dirty="0"/>
              <a:t>) 28:2=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Н</a:t>
            </a:r>
            <a:r>
              <a:rPr lang="ru-RU" sz="4000" dirty="0"/>
              <a:t>)  33:3=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4000" b="1" dirty="0"/>
              <a:t>О</a:t>
            </a:r>
            <a:r>
              <a:rPr lang="ru-RU" sz="4000" dirty="0"/>
              <a:t>) 54:9=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1699" y="12427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45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1463" y="18952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72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1463" y="249289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66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9849" y="307557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54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363896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560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7455" y="429309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5886" y="496207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99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124277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4288" y="189524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2320" y="249289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6520" y="307557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53683" y="363896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8388" y="429309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6965" y="496871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829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 делимости на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Если число оканчивается одной из цифр        </a:t>
            </a:r>
            <a:r>
              <a:rPr lang="ru-RU" sz="4000" b="1" dirty="0"/>
              <a:t>0, 2, 4, 6, 8</a:t>
            </a:r>
          </a:p>
          <a:p>
            <a:pPr marL="0" indent="0">
              <a:buNone/>
            </a:pPr>
            <a:r>
              <a:rPr lang="ru-RU" sz="4000" b="1" dirty="0"/>
              <a:t>            То оно делится на 2</a:t>
            </a:r>
          </a:p>
        </p:txBody>
      </p:sp>
      <p:pic>
        <p:nvPicPr>
          <p:cNvPr id="10242" name="Picture 2" descr="http://gnomgrad.ru/images/com_adsmanager/ads/skazochnyj-mir_21_1_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47467"/>
            <a:ext cx="2486196" cy="3133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Выбрать из чисел те , которые делятся на  2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456</a:t>
            </a:r>
          </a:p>
          <a:p>
            <a:r>
              <a:rPr lang="ru-RU" b="1" dirty="0"/>
              <a:t>78</a:t>
            </a:r>
          </a:p>
          <a:p>
            <a:r>
              <a:rPr lang="ru-RU" b="1" dirty="0"/>
              <a:t>621</a:t>
            </a:r>
          </a:p>
          <a:p>
            <a:r>
              <a:rPr lang="ru-RU" b="1" dirty="0"/>
              <a:t>200</a:t>
            </a:r>
          </a:p>
          <a:p>
            <a:r>
              <a:rPr lang="ru-RU" b="1" dirty="0"/>
              <a:t>635</a:t>
            </a:r>
          </a:p>
          <a:p>
            <a:r>
              <a:rPr lang="ru-RU" b="1" dirty="0"/>
              <a:t>9888</a:t>
            </a:r>
          </a:p>
          <a:p>
            <a:r>
              <a:rPr lang="ru-RU" b="1" dirty="0"/>
              <a:t>1203654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72816"/>
            <a:ext cx="2232248" cy="3964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40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 делимости на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Если число оканчивается одной из цифр </a:t>
            </a:r>
            <a:r>
              <a:rPr lang="ru-RU" sz="4000" b="1" dirty="0"/>
              <a:t>0 </a:t>
            </a:r>
            <a:r>
              <a:rPr lang="ru-RU" sz="4000" dirty="0"/>
              <a:t>или </a:t>
            </a:r>
            <a:r>
              <a:rPr lang="ru-RU" sz="4000" b="1" dirty="0"/>
              <a:t>5</a:t>
            </a:r>
          </a:p>
          <a:p>
            <a:pPr marL="0" indent="0">
              <a:buNone/>
            </a:pPr>
            <a:r>
              <a:rPr lang="ru-RU" sz="4000" b="1" dirty="0"/>
              <a:t>           То оно делится на 5</a:t>
            </a:r>
          </a:p>
          <a:p>
            <a:pPr marL="0" indent="0">
              <a:buNone/>
            </a:pPr>
            <a:endParaRPr lang="ru-RU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29" y="2885262"/>
            <a:ext cx="2422167" cy="3723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1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чисел выбрать те , которые делятся на </a:t>
            </a:r>
            <a:r>
              <a:rPr lang="ru-RU" b="1" dirty="0"/>
              <a:t>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155</a:t>
            </a:r>
          </a:p>
          <a:p>
            <a:r>
              <a:rPr lang="ru-RU" b="1" dirty="0"/>
              <a:t>4036</a:t>
            </a:r>
          </a:p>
          <a:p>
            <a:r>
              <a:rPr lang="ru-RU" b="1" dirty="0"/>
              <a:t>1000</a:t>
            </a:r>
          </a:p>
          <a:p>
            <a:r>
              <a:rPr lang="ru-RU" b="1" dirty="0"/>
              <a:t>458</a:t>
            </a:r>
          </a:p>
          <a:p>
            <a:r>
              <a:rPr lang="ru-RU" b="1" dirty="0"/>
              <a:t>30105</a:t>
            </a:r>
          </a:p>
          <a:p>
            <a:r>
              <a:rPr lang="ru-RU" b="1" dirty="0"/>
              <a:t>1200</a:t>
            </a:r>
          </a:p>
          <a:p>
            <a:r>
              <a:rPr lang="ru-RU" b="1" dirty="0"/>
              <a:t>4587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84" y="1292928"/>
            <a:ext cx="4104973" cy="5016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Признак делимости на </a:t>
            </a:r>
            <a:r>
              <a:rPr lang="ru-RU" b="1" dirty="0"/>
              <a:t>10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99" y="980728"/>
            <a:ext cx="8229600" cy="1656184"/>
          </a:xfrm>
        </p:spPr>
        <p:txBody>
          <a:bodyPr>
            <a:normAutofit/>
          </a:bodyPr>
          <a:lstStyle/>
          <a:p>
            <a:r>
              <a:rPr lang="ru-RU" sz="4000" dirty="0"/>
              <a:t>Если число оканчивается цифрой  </a:t>
            </a:r>
            <a:r>
              <a:rPr lang="ru-RU" sz="4000" b="1" dirty="0"/>
              <a:t>0</a:t>
            </a:r>
          </a:p>
          <a:p>
            <a:pPr marL="0" indent="0">
              <a:buNone/>
            </a:pPr>
            <a:r>
              <a:rPr lang="ru-RU" sz="4000" b="1" dirty="0"/>
              <a:t> То оно делится на 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69" y="3789040"/>
            <a:ext cx="3072342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31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Выберите из чисел те, которые делятся на </a:t>
            </a:r>
            <a:r>
              <a:rPr lang="ru-RU" b="1" dirty="0"/>
              <a:t>10: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b="1" dirty="0"/>
              <a:t>100</a:t>
            </a:r>
          </a:p>
          <a:p>
            <a:r>
              <a:rPr lang="ru-RU" b="1" dirty="0"/>
              <a:t> 1000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 </a:t>
            </a:r>
          </a:p>
          <a:p>
            <a:r>
              <a:rPr lang="ru-RU" b="1" dirty="0"/>
              <a:t>350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073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37531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</a:t>
            </a:r>
            <a:r>
              <a:rPr lang="ru-RU" sz="3200" b="1" dirty="0"/>
              <a:t>4506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7060" y="3960094"/>
            <a:ext cx="2145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100005</a:t>
            </a:r>
          </a:p>
        </p:txBody>
      </p:sp>
    </p:spTree>
    <p:extLst>
      <p:ext uri="{BB962C8B-B14F-4D97-AF65-F5344CB8AC3E}">
        <p14:creationId xmlns:p14="http://schemas.microsoft.com/office/powerpoint/2010/main" val="32953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b="1" dirty="0">
                <a:solidFill>
                  <a:srgbClr val="0000FF"/>
                </a:solidFill>
              </a:rPr>
              <a:t>Делится ли данное число на 3?</a:t>
            </a:r>
            <a:br>
              <a:rPr lang="ru-RU" altLang="ru-RU" b="1" dirty="0">
                <a:solidFill>
                  <a:srgbClr val="0000FF"/>
                </a:solidFill>
              </a:rPr>
            </a:br>
            <a:r>
              <a:rPr lang="ru-RU" altLang="ru-RU" b="1" dirty="0">
                <a:solidFill>
                  <a:srgbClr val="0000FF"/>
                </a:solidFill>
              </a:rPr>
              <a:t> На 9?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383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/>
              <a:t> </a:t>
            </a:r>
          </a:p>
          <a:p>
            <a:pPr eaLnBrk="1" hangingPunct="1">
              <a:buFontTx/>
              <a:buNone/>
            </a:pPr>
            <a:r>
              <a:rPr lang="ru-RU" altLang="ru-RU"/>
              <a:t> 11111111111…………1111111111111</a:t>
            </a:r>
          </a:p>
          <a:p>
            <a:pPr eaLnBrk="1" hangingPunct="1">
              <a:buFontTx/>
              <a:buNone/>
            </a:pPr>
            <a:endParaRPr lang="ru-RU" altLang="ru-RU"/>
          </a:p>
          <a:p>
            <a:pPr eaLnBrk="1" hangingPunct="1">
              <a:buFontTx/>
              <a:buNone/>
            </a:pP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/>
              <a:t>                           2025 единиц</a:t>
            </a: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3750469" y="-107156"/>
            <a:ext cx="928688" cy="6858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87039"/>
      </p:ext>
    </p:extLst>
  </p:cSld>
  <p:clrMapOvr>
    <a:masterClrMapping/>
  </p:clrMapOvr>
  <p:transition>
    <p:wheel spokes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619</Words>
  <Application>Microsoft Office PowerPoint</Application>
  <PresentationFormat>Экран (4:3)</PresentationFormat>
  <Paragraphs>124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Batang</vt:lpstr>
      <vt:lpstr>Arial</vt:lpstr>
      <vt:lpstr>Arial Black</vt:lpstr>
      <vt:lpstr>Arial Narrow</vt:lpstr>
      <vt:lpstr>Arial Unicode MS</vt:lpstr>
      <vt:lpstr>Calibri</vt:lpstr>
      <vt:lpstr>Times New Roman</vt:lpstr>
      <vt:lpstr>Тема Office</vt:lpstr>
      <vt:lpstr>Презентация PowerPoint</vt:lpstr>
      <vt:lpstr> Вычислить устно: </vt:lpstr>
      <vt:lpstr>Признак делимости на 2</vt:lpstr>
      <vt:lpstr>Выбрать из чисел те , которые делятся на  2 </vt:lpstr>
      <vt:lpstr>Признак делимости на 5</vt:lpstr>
      <vt:lpstr>Из чисел выбрать те , которые делятся на 5</vt:lpstr>
      <vt:lpstr>Признак делимости на 10 </vt:lpstr>
      <vt:lpstr>Выберите из чисел те, которые делятся на 10:</vt:lpstr>
      <vt:lpstr>Делится ли данное число на 3?  На 9?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Вычислить устно</dc:title>
  <dc:creator>RePack by Diakov</dc:creator>
  <cp:lastModifiedBy>Школа-гимназия №17</cp:lastModifiedBy>
  <cp:revision>32</cp:revision>
  <dcterms:created xsi:type="dcterms:W3CDTF">2017-01-02T08:06:06Z</dcterms:created>
  <dcterms:modified xsi:type="dcterms:W3CDTF">2021-09-30T06:49:59Z</dcterms:modified>
</cp:coreProperties>
</file>