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7" r:id="rId3"/>
    <p:sldId id="268" r:id="rId4"/>
    <p:sldId id="269" r:id="rId5"/>
    <p:sldId id="270" r:id="rId6"/>
    <p:sldId id="275" r:id="rId7"/>
    <p:sldId id="271" r:id="rId8"/>
    <p:sldId id="272" r:id="rId9"/>
    <p:sldId id="273" r:id="rId10"/>
    <p:sldId id="276" r:id="rId11"/>
    <p:sldId id="277" r:id="rId12"/>
    <p:sldId id="278" r:id="rId13"/>
    <p:sldId id="27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7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41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79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90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27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69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00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3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45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59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56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DBED4-64F9-437A-9D1F-7433EA4FB3BC}" type="datetimeFigureOut">
              <a:rPr lang="ru-RU" smtClean="0"/>
              <a:t>23.01.2014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9D910-8E63-44BC-AAB6-FBF578B102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215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3543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dirty="0" smtClean="0"/>
              <a:t>5 комбинаторных задач.</a:t>
            </a:r>
            <a:endParaRPr lang="ru-RU" dirty="0"/>
          </a:p>
        </p:txBody>
      </p:sp>
      <p:sp>
        <p:nvSpPr>
          <p:cNvPr id="5" name="Кольцо 4"/>
          <p:cNvSpPr/>
          <p:nvPr/>
        </p:nvSpPr>
        <p:spPr>
          <a:xfrm>
            <a:off x="8473439" y="4218432"/>
            <a:ext cx="2823225" cy="2340864"/>
          </a:xfrm>
          <a:prstGeom prst="donut">
            <a:avLst>
              <a:gd name="adj" fmla="val 7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397072">
            <a:off x="8635704" y="5102351"/>
            <a:ext cx="2577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решением!</a:t>
            </a:r>
            <a:endParaRPr lang="ru-RU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25" y="3667240"/>
            <a:ext cx="4864672" cy="289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1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Задача</a:t>
            </a:r>
            <a:r>
              <a:rPr lang="en-US" dirty="0" smtClean="0"/>
              <a:t> #4</a:t>
            </a:r>
            <a:r>
              <a:rPr lang="ru-RU" dirty="0" smtClean="0"/>
              <a:t>.Ответ.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131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Берем например истребитель. От него расходится еще три ветви вариантов. И от каждой такой ветви расходятся еще 3 варианта. И это только от одного </a:t>
            </a:r>
            <a:r>
              <a:rPr lang="ru-RU" dirty="0" err="1" smtClean="0"/>
              <a:t>истребителя.А</a:t>
            </a:r>
            <a:r>
              <a:rPr lang="ru-RU" dirty="0" smtClean="0"/>
              <a:t> у нас есть еще разрушитель и комплект мотоциклов. </a:t>
            </a:r>
          </a:p>
          <a:p>
            <a:r>
              <a:rPr lang="ru-RU" dirty="0" smtClean="0"/>
              <a:t>3х3х3=27</a:t>
            </a:r>
            <a:endParaRPr lang="ru-RU" dirty="0" smtClean="0"/>
          </a:p>
          <a:p>
            <a:r>
              <a:rPr lang="ru-RU" dirty="0" smtClean="0"/>
              <a:t>Ответ 27 вариантов.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90" y="1825625"/>
            <a:ext cx="4470689" cy="4351338"/>
          </a:xfrm>
        </p:spPr>
      </p:pic>
    </p:spTree>
    <p:extLst>
      <p:ext uri="{BB962C8B-B14F-4D97-AF65-F5344CB8AC3E}">
        <p14:creationId xmlns:p14="http://schemas.microsoft.com/office/powerpoint/2010/main" val="100589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Задача </a:t>
            </a:r>
            <a:r>
              <a:rPr lang="en-US" dirty="0" smtClean="0"/>
              <a:t>#5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Вовочка собирается пойти в кино. В прокате 4 фильма, и еще он собирается купить попкорн(5 видов в буфете) и газировку(3 вида</a:t>
            </a:r>
            <a:r>
              <a:rPr lang="ru-RU" dirty="0" smtClean="0"/>
              <a:t>).Сколько у </a:t>
            </a:r>
            <a:r>
              <a:rPr lang="ru-RU" dirty="0"/>
              <a:t>В</a:t>
            </a:r>
            <a:r>
              <a:rPr lang="ru-RU" dirty="0" smtClean="0"/>
              <a:t>овочки вариантов провести 2 часа в кинотеатре с попкорном и газировкой?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299" y="2182091"/>
            <a:ext cx="4021283" cy="36276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8048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Задача </a:t>
            </a:r>
            <a:r>
              <a:rPr lang="en-US" dirty="0"/>
              <a:t>#5</a:t>
            </a:r>
            <a:r>
              <a:rPr lang="ru-RU" dirty="0" smtClean="0"/>
              <a:t>.Ответ.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311005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smtClean="0"/>
              <a:t>От каждого фильма исходит 5 ветвей </a:t>
            </a:r>
            <a:r>
              <a:rPr lang="ru-RU" dirty="0" err="1" smtClean="0"/>
              <a:t>вариантов.Это</a:t>
            </a:r>
            <a:r>
              <a:rPr lang="ru-RU" dirty="0" smtClean="0"/>
              <a:t> виды </a:t>
            </a:r>
            <a:r>
              <a:rPr lang="ru-RU" dirty="0" err="1" smtClean="0"/>
              <a:t>попкорна.И</a:t>
            </a:r>
            <a:r>
              <a:rPr lang="ru-RU" dirty="0" smtClean="0"/>
              <a:t> от каждой веточки попкорна исходит 3 ветки олицетворяющие газировку.</a:t>
            </a:r>
          </a:p>
          <a:p>
            <a:r>
              <a:rPr lang="ru-RU" dirty="0" smtClean="0"/>
              <a:t>4х5х3=60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Ответ 60 вариантов.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23875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6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Спасибо за внимание.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20023256">
            <a:off x="872123" y="2301424"/>
            <a:ext cx="2004272" cy="61393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НЕ БОЯН!!!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2" y="3526090"/>
            <a:ext cx="3467934" cy="26984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 rot="1215046">
            <a:off x="4574536" y="2374148"/>
            <a:ext cx="2435283" cy="54866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dirty="0" smtClean="0"/>
              <a:t>ЭТО МОЕ!!!</a:t>
            </a:r>
            <a:endParaRPr lang="ru-RU" sz="32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135" y="3645340"/>
            <a:ext cx="3779124" cy="30459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11" name="4-конечная звезда 10"/>
          <p:cNvSpPr/>
          <p:nvPr/>
        </p:nvSpPr>
        <p:spPr>
          <a:xfrm rot="18992735">
            <a:off x="8436332" y="3323025"/>
            <a:ext cx="3767890" cy="3690602"/>
          </a:xfrm>
          <a:prstGeom prst="star4">
            <a:avLst>
              <a:gd name="adj" fmla="val 979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438347">
            <a:off x="5805403" y="1712845"/>
            <a:ext cx="590107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АВТОР ТЕЛЕГАЕВ АРТЕМ!!!</a:t>
            </a:r>
            <a:endParaRPr lang="ru-RU" sz="3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87" t="48909" b="19175"/>
          <a:stretch/>
        </p:blipFill>
        <p:spPr>
          <a:xfrm rot="20788586">
            <a:off x="4617997" y="3602020"/>
            <a:ext cx="2686131" cy="2839717"/>
          </a:xfrm>
          <a:prstGeom prst="rect">
            <a:avLst/>
          </a:prstGeom>
        </p:spPr>
      </p:pic>
      <p:sp>
        <p:nvSpPr>
          <p:cNvPr id="14" name="4-конечная звезда 13"/>
          <p:cNvSpPr/>
          <p:nvPr/>
        </p:nvSpPr>
        <p:spPr>
          <a:xfrm rot="18992735">
            <a:off x="4686858" y="4418466"/>
            <a:ext cx="2475837" cy="2501145"/>
          </a:xfrm>
          <a:prstGeom prst="star4">
            <a:avLst>
              <a:gd name="adj" fmla="val 979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06144" y="6422571"/>
            <a:ext cx="370115" cy="2687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81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"/>
                            </p:stCondLst>
                            <p:childTnLst>
                              <p:par>
                                <p:cTn id="1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2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2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1" tmFilter="0, 0; 0.125,0.2665; 0.25,0.4; 0.375,0.465; 0.5,0.5;  0.625,0.535; 0.75,0.6; 0.875,0.7335; 1,1">
                                          <p:stCondLst>
                                            <p:cond delay="207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4">
                                          <p:stCondLst>
                                            <p:cond delay="81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21" decel="50000">
                                          <p:stCondLst>
                                            <p:cond delay="85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4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21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4">
                                          <p:stCondLst>
                                            <p:cond delay="205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21" decel="50000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4">
                                          <p:stCondLst>
                                            <p:cond delay="226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21" decel="50000">
                                          <p:stCondLst>
                                            <p:cond delay="23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1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7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2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83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2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1" tmFilter="0, 0; 0.125,0.2665; 0.25,0.4; 0.375,0.465; 0.5,0.5;  0.625,0.535; 0.75,0.6; 0.875,0.7335; 1,1">
                                          <p:stCondLst>
                                            <p:cond delay="207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4">
                                          <p:stCondLst>
                                            <p:cond delay="81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21" decel="50000">
                                          <p:stCondLst>
                                            <p:cond delay="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4">
                                          <p:stCondLst>
                                            <p:cond delay="1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21" decel="50000">
                                          <p:stCondLst>
                                            <p:cond delay="1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4">
                                          <p:stCondLst>
                                            <p:cond delay="20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21" decel="50000">
                                          <p:stCondLst>
                                            <p:cond delay="20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4">
                                          <p:stCondLst>
                                            <p:cond delay="22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21" decel="50000">
                                          <p:stCondLst>
                                            <p:cond delay="23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60"/>
                            </p:stCondLst>
                            <p:childTnLst>
                              <p:par>
                                <p:cTn id="4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6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  <p:bldP spid="11" grpId="0" animBg="1"/>
      <p:bldP spid="12" grpId="0" animBg="1"/>
      <p:bldP spid="14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1.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Червячок Джейт хочет добить своего противника. Противник безоружен, и ответить не может, его здоровье равно 150.У Джейта есть   1 базука,1 граната и 1 динамит-50 очков урона от каждого. Сколько есть последовательностей выстрелов, которыми можно добить противника?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68146"/>
            <a:ext cx="4815840" cy="286629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903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027285">
            <a:off x="9689742" y="2092071"/>
            <a:ext cx="524301" cy="18869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Задача </a:t>
            </a:r>
            <a:r>
              <a:rPr lang="en-US" dirty="0" smtClean="0"/>
              <a:t>#</a:t>
            </a:r>
            <a:r>
              <a:rPr lang="ru-RU" dirty="0" smtClean="0"/>
              <a:t> 1. Ответ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sz="4000" dirty="0" smtClean="0"/>
              <a:t>Сначала было доступно 3 оружия. После первого выстрела их осталось два, и потом остается лишь одно. Используя формулу решения:</a:t>
            </a:r>
          </a:p>
          <a:p>
            <a:pPr algn="ctr"/>
            <a:r>
              <a:rPr lang="ru-RU" sz="4000" dirty="0" smtClean="0"/>
              <a:t>3х2х1=6 </a:t>
            </a:r>
            <a:endParaRPr lang="ru-RU" sz="4000" dirty="0" smtClean="0"/>
          </a:p>
          <a:p>
            <a:pPr algn="ctr"/>
            <a:r>
              <a:rPr lang="ru-RU" sz="4000" dirty="0" smtClean="0"/>
              <a:t>Ответ 6 вариантов.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4"/>
          <a:stretch/>
        </p:blipFill>
        <p:spPr>
          <a:xfrm>
            <a:off x="6172200" y="2400300"/>
            <a:ext cx="5181600" cy="3220244"/>
          </a:xfr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19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7080" cy="13255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2.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1813433"/>
            <a:ext cx="7171944" cy="43513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Маг применил 5 заклинаний стихий:ветра,воды,земли,огня и молнии. Определите точный порядок, если: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Зак</a:t>
            </a:r>
            <a:r>
              <a:rPr lang="ru-RU" dirty="0"/>
              <a:t>.</a:t>
            </a:r>
            <a:r>
              <a:rPr lang="ru-RU" dirty="0" smtClean="0"/>
              <a:t> Ветра было первым.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Зак. Огня-не последнее.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Зак. Земли 3-е или 4-е.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Зак. Молнии-сразу после огня. 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448" y="2192808"/>
            <a:ext cx="3767328" cy="3293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8293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2. Ответ.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/>
              <a:t>Ветер сразу №1.Все остальные не могут быть под №1</a:t>
            </a:r>
          </a:p>
          <a:p>
            <a:r>
              <a:rPr lang="ru-RU" dirty="0" smtClean="0"/>
              <a:t>Огонь не №5.</a:t>
            </a:r>
          </a:p>
          <a:p>
            <a:r>
              <a:rPr lang="ru-RU" dirty="0" smtClean="0"/>
              <a:t>Земля №3 или №4.</a:t>
            </a:r>
          </a:p>
          <a:p>
            <a:r>
              <a:rPr lang="ru-RU" dirty="0" smtClean="0"/>
              <a:t>Огонь не может быть под №3,т.к. в таком случае молния ударяет  под №4,занимая обе клетки Земли. Значит, огонь обрушивается четвертым, земля-третьей а молния поражает последней. Остаётся только №2 для воды.</a:t>
            </a:r>
          </a:p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8609842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600"/>
                <a:gridCol w="863600"/>
                <a:gridCol w="863600"/>
                <a:gridCol w="863600"/>
                <a:gridCol w="863600"/>
                <a:gridCol w="863600"/>
              </a:tblGrid>
              <a:tr h="725223"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1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2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3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4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5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В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 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О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Вд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З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223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М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0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978152" cy="58118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Задача </a:t>
            </a:r>
            <a:r>
              <a:rPr lang="en-US" dirty="0"/>
              <a:t>#</a:t>
            </a:r>
            <a:r>
              <a:rPr lang="ru-RU" dirty="0"/>
              <a:t> 2. Ответ.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8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807238"/>
              </p:ext>
            </p:extLst>
          </p:nvPr>
        </p:nvGraphicFramePr>
        <p:xfrm>
          <a:off x="2852928" y="396239"/>
          <a:ext cx="9153144" cy="57807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5524"/>
                <a:gridCol w="1525524"/>
                <a:gridCol w="1525524"/>
                <a:gridCol w="1525524"/>
                <a:gridCol w="1525524"/>
                <a:gridCol w="1525524"/>
              </a:tblGrid>
              <a:tr h="963454"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1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2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3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4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5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345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В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 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345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О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345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Вд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345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З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3454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М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-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FFC000"/>
                          </a:solidFill>
                        </a:rPr>
                        <a:t>+</a:t>
                      </a:r>
                      <a:endParaRPr lang="ru-RU" sz="36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FFC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0" b="11500"/>
          <a:stretch/>
        </p:blipFill>
        <p:spPr>
          <a:xfrm>
            <a:off x="7449312" y="4250273"/>
            <a:ext cx="1527240" cy="9772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 b="12082"/>
          <a:stretch/>
        </p:blipFill>
        <p:spPr>
          <a:xfrm>
            <a:off x="4384644" y="1312036"/>
            <a:ext cx="1528476" cy="10271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84" y="5221977"/>
            <a:ext cx="1544880" cy="9474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552" y="2339213"/>
            <a:ext cx="1496832" cy="9787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20" y="3317985"/>
            <a:ext cx="1569624" cy="93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3.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Гонщики готовятся к заезду. Участвуют 5 машин и есть 5 мест для старта. Сколькими способами можно расположить участников?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196306"/>
            <a:ext cx="4876800" cy="360997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893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3.Ответ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81952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Поставим одного из 5-ти участников. Одно место и один участник выпадает. Осталось еще 4 места и 4 гонщика. Ставим</a:t>
            </a:r>
            <a:r>
              <a:rPr lang="ru-RU" dirty="0" smtClean="0"/>
              <a:t> еще одного. Осталось 3 места и 3 гонщика. Продолжаем в таком же порядке и получаем: </a:t>
            </a:r>
            <a:endParaRPr lang="ru-RU" dirty="0" smtClean="0"/>
          </a:p>
          <a:p>
            <a:r>
              <a:rPr lang="ru-RU" dirty="0" smtClean="0"/>
              <a:t>5х4х3х2х1=120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4645151"/>
            <a:ext cx="5181600" cy="51913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Ответ 120 вариантов.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</a:t>
            </a:r>
            <a:r>
              <a:rPr lang="ru-RU" dirty="0"/>
              <a:t>а</a:t>
            </a:r>
            <a:r>
              <a:rPr lang="ru-RU" dirty="0" smtClean="0"/>
              <a:t>дача </a:t>
            </a:r>
            <a:r>
              <a:rPr lang="en-US" dirty="0" smtClean="0"/>
              <a:t>#</a:t>
            </a:r>
            <a:r>
              <a:rPr lang="ru-RU" dirty="0" smtClean="0"/>
              <a:t> 4.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Империя пополняет свои запасы военной техники. Не вызывая опасения, можно изготовить 3 </a:t>
            </a:r>
            <a:r>
              <a:rPr lang="ru-RU" dirty="0" smtClean="0"/>
              <a:t>единицы </a:t>
            </a:r>
            <a:r>
              <a:rPr lang="ru-RU" dirty="0" smtClean="0"/>
              <a:t>техники</a:t>
            </a:r>
            <a:r>
              <a:rPr lang="ru-RU" dirty="0" smtClean="0"/>
              <a:t>. Истребители </a:t>
            </a:r>
            <a:r>
              <a:rPr lang="en-US" dirty="0" smtClean="0"/>
              <a:t>TIE</a:t>
            </a:r>
            <a:r>
              <a:rPr lang="ru-RU" dirty="0" smtClean="0"/>
              <a:t>,Звездный разрушитель, или комплект </a:t>
            </a:r>
            <a:r>
              <a:rPr lang="ru-RU" dirty="0" err="1" smtClean="0"/>
              <a:t>спидеров</a:t>
            </a:r>
            <a:r>
              <a:rPr lang="ru-RU" dirty="0" smtClean="0"/>
              <a:t>-мотоциклов для штурмовиков</a:t>
            </a:r>
            <a:r>
              <a:rPr lang="ru-RU" dirty="0" smtClean="0"/>
              <a:t>. Сколько </a:t>
            </a:r>
            <a:r>
              <a:rPr lang="ru-RU" dirty="0" smtClean="0"/>
              <a:t>есть вариантов</a:t>
            </a:r>
            <a:r>
              <a:rPr lang="ru-RU" dirty="0" smtClean="0"/>
              <a:t>, если </a:t>
            </a:r>
            <a:r>
              <a:rPr lang="ru-RU" dirty="0" smtClean="0"/>
              <a:t>можно сделать несколько штук одной </a:t>
            </a:r>
            <a:r>
              <a:rPr lang="ru-RU" dirty="0" smtClean="0"/>
              <a:t>единицы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36618"/>
            <a:ext cx="5372100" cy="3917373"/>
          </a:xfrm>
        </p:spPr>
      </p:pic>
    </p:spTree>
    <p:extLst>
      <p:ext uri="{BB962C8B-B14F-4D97-AF65-F5344CB8AC3E}">
        <p14:creationId xmlns:p14="http://schemas.microsoft.com/office/powerpoint/2010/main" val="11376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Engravers MT"/>
        <a:ea typeface=""/>
        <a:cs typeface=""/>
      </a:majorFont>
      <a:minorFont>
        <a:latin typeface="Engravers M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66078D0-6BF5-4431-AC08-3DD3C6EFD005}" vid="{C4599095-D22E-4EE2-B999-CB59F3FF51B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316</TotalTime>
  <Words>525</Words>
  <Application>Microsoft Office PowerPoint</Application>
  <PresentationFormat>Широкоэкранный</PresentationFormat>
  <Paragraphs>112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Engravers MT</vt:lpstr>
      <vt:lpstr>Wingdings</vt:lpstr>
      <vt:lpstr>Тема1</vt:lpstr>
      <vt:lpstr>5 комбинаторных задач.</vt:lpstr>
      <vt:lpstr>Задача # 1. </vt:lpstr>
      <vt:lpstr>Задача # 1. Ответ</vt:lpstr>
      <vt:lpstr>Задача # 2. </vt:lpstr>
      <vt:lpstr>Задача # 2. Ответ.</vt:lpstr>
      <vt:lpstr>Задача # 2. Ответ.</vt:lpstr>
      <vt:lpstr>Задача # 3. </vt:lpstr>
      <vt:lpstr>Задача # 3.Ответ</vt:lpstr>
      <vt:lpstr>Задача # 4. </vt:lpstr>
      <vt:lpstr>Задача #4.Ответ.</vt:lpstr>
      <vt:lpstr>Задача #5.</vt:lpstr>
      <vt:lpstr>Задача #5.Ответ.</vt:lpstr>
      <vt:lpstr>Спасибо за внимание.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Артем Телегаев</dc:creator>
  <cp:lastModifiedBy>Артем Телегаев</cp:lastModifiedBy>
  <cp:revision>20</cp:revision>
  <dcterms:created xsi:type="dcterms:W3CDTF">2014-01-16T13:39:16Z</dcterms:created>
  <dcterms:modified xsi:type="dcterms:W3CDTF">2014-01-23T15:00:24Z</dcterms:modified>
</cp:coreProperties>
</file>