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233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14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20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03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81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88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05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93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52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99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29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914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35939-892D-4AC6-B4CF-1EDF0FEFE348}" type="datetimeFigureOut">
              <a:rPr lang="ru-RU" smtClean="0"/>
              <a:pPr/>
              <a:t>19.09.2018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2EE40-94AC-463B-8A13-7FA1957B43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6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900" y="611561"/>
            <a:ext cx="6172200" cy="75566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	Что же такое ….? По моему мнению, это …. </a:t>
            </a:r>
            <a:r>
              <a:rPr lang="ru-RU" dirty="0" smtClean="0">
                <a:solidFill>
                  <a:srgbClr val="FF0000"/>
                </a:solidFill>
              </a:rPr>
              <a:t>Не случайно древнегреческий баснописец Эзоп считал …. </a:t>
            </a:r>
            <a:r>
              <a:rPr lang="ru-RU" dirty="0" smtClean="0"/>
              <a:t>Попробую доказать справедливость своей точки зрения, опираясь на текст К.Г. Паустовского и собственный жизненный опыт.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В тексте К.Г. Паустовского …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Размышляя над вопросом, что же такое благодарность, не могу не вспомнить русскую народную сказку …</a:t>
            </a:r>
          </a:p>
          <a:p>
            <a:pPr marL="0" indent="0">
              <a:buNone/>
            </a:pPr>
            <a:r>
              <a:rPr lang="ru-RU" dirty="0" smtClean="0"/>
              <a:t>	Подводя итог сказанному выше, сделаю следующий вывод: 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29838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0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Пользователь</cp:lastModifiedBy>
  <cp:revision>6</cp:revision>
  <dcterms:created xsi:type="dcterms:W3CDTF">2014-10-20T17:26:01Z</dcterms:created>
  <dcterms:modified xsi:type="dcterms:W3CDTF">2018-09-19T08:37:10Z</dcterms:modified>
</cp:coreProperties>
</file>