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6" r:id="rId5"/>
    <p:sldId id="260" r:id="rId6"/>
    <p:sldId id="267" r:id="rId7"/>
    <p:sldId id="268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27524F-64BE-487B-BFA0-BAE61EEC001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FAD824-B12F-40D9-B2BA-3E0899F04E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484786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Аттила и его государство</a:t>
            </a:r>
            <a:endParaRPr lang="ru-RU" sz="3200" dirty="0"/>
          </a:p>
        </p:txBody>
      </p:sp>
      <p:pic>
        <p:nvPicPr>
          <p:cNvPr id="5" name="Picture 3" descr="C:\Users\Валентина\Desktop\Новая папка\800px-Eugene_Ferdinand_Victor_Delacroix_Attila_frag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331451" cy="5307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357298"/>
            <a:ext cx="4286248" cy="4247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dirty="0"/>
              <a:t>В историю Аттила вошел как свирепый завоеватель. Его имя стало нарицательным и употреблялось для обозначения жестокости, невежества и дикости. Одним из его прозвищ было «Бич </a:t>
            </a:r>
            <a:r>
              <a:rPr lang="ru-RU" dirty="0" smtClean="0"/>
              <a:t>Божий</a:t>
            </a:r>
            <a:r>
              <a:rPr lang="ru-RU" dirty="0"/>
              <a:t>». Память об Аттиле </a:t>
            </a:r>
            <a:r>
              <a:rPr lang="ru-RU" dirty="0" smtClean="0"/>
              <a:t>сохранилась </a:t>
            </a:r>
            <a:r>
              <a:rPr lang="ru-RU" dirty="0"/>
              <a:t>в современной Венгрии. Это имя по-прежнему распространено среди венгров. Аттилой назывался короткий плащ со шнурами, бывший в моде </a:t>
            </a:r>
            <a:r>
              <a:rPr lang="ru-RU" dirty="0" smtClean="0"/>
              <a:t>в</a:t>
            </a:r>
            <a:r>
              <a:rPr lang="ru-RU" dirty="0"/>
              <a:t> Венгрии в 19 в., и похожий на этот плащ гусарский костюм. В германском эпосе «Песнь о </a:t>
            </a:r>
            <a:r>
              <a:rPr lang="ru-RU" dirty="0" err="1"/>
              <a:t>Нибелунгах</a:t>
            </a:r>
            <a:r>
              <a:rPr lang="ru-RU" dirty="0"/>
              <a:t>» Аттила изображен под именем короля </a:t>
            </a:r>
            <a:r>
              <a:rPr lang="ru-RU" dirty="0" err="1"/>
              <a:t>Этцеля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7105" name="Picture 1" descr="C:\Users\Валентина\Desktop\Новая папка\640px-Nibelungenlie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571900" cy="55088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285728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Аттилу похоронили в трех гробах — золотом, серебряном и железном — на дне реки Тисы. Пленники, отводившие воду из русла реки, были убиты, чтобы сохранить в тайне место захоронения.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смерти Аттилы германские и скифские племена разгромили на реке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Нетаде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Паннонии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его сына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Эллака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и государство гуннов распалось.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6082" name="Picture 2" descr="C:\Users\Валентина\Desktop\Новая папка\Szeged-tisz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543800" cy="4432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705602"/>
            <a:ext cx="435771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Аттила (неизвестно – умер в 453 г.) — предводитель гуннов, царь союза гуннских и других варварских народов.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Аттила был сыном вождя гуннов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Мундцука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После смерти своего дяди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Ругиласа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он вместе с братом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Бледой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принял верховную власть над гуннами, а потом, убив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Бледу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стал единовластным правителем.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Аттила создал государство, центр которого находился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Паннонии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Токайской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области современной Венгрии). В его состав входили земли, где жили племена гуннов, перекочевавшие из степей Монголии,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Приуралья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Поволжья, германские племена остготов,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герулов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гепидов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ругиев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 также племена аланов, славян, скифов и хазар.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C:\Users\Валентина\Desktop\Новая папка\6d5f09543803d957c259c6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857652" cy="5230975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929198"/>
            <a:ext cx="885828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Государство Аттилы простиралось от Кавказских гор до реки Рейн и от Балтийского моря до Черного. Своими набегами Аттила опустошил северные области Восточной Римской империи и заставил императора Феодосия II платить ежегодную дань почти в тысячу килограммов золота. </a:t>
            </a:r>
          </a:p>
        </p:txBody>
      </p:sp>
      <p:pic>
        <p:nvPicPr>
          <p:cNvPr id="28673" name="Picture 1" descr="C:\Users\Валентина\Desktop\Новая папка\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429684" cy="40790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Валентина\Desktop\Новая папка\450_roman-hunnic-empire_1764x1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16155" cy="53879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5929330"/>
            <a:ext cx="26241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Империя Аттилы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463759"/>
            <a:ext cx="81439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Дочь императора Западной Римской империи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Констанция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III 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Гонория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находившаяся в Константинополе в монашеском заточении за распущенность, послала Аттиле свое обручальное кольцо и предложила ему руку вместе с приданым — частью Римской империи. Аттила потребовал выдать ему невесту. Тогда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Гонорию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срочно отослали в Равенну, где ее брат император Западной Римской империи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Валентиниан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III выдал ее замуж за кого-то из своих придворных и упрятал в дворцовую тюрьму. </a:t>
            </a:r>
          </a:p>
        </p:txBody>
      </p:sp>
      <p:pic>
        <p:nvPicPr>
          <p:cNvPr id="27650" name="Picture 2" descr="C:\Users\Валентина\Desktop\Новая папка\Solidus-Honoria-RIC_2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7143800" cy="32946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572008"/>
            <a:ext cx="8858280" cy="206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Аттила собрал полумиллионную армию и, пройдя с огнем и мечом по землям Германии и Галлии, потребовал отдать ему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Гонорию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В 451 г.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Каталаунских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полях, около современного города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Труа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Аттилу разгромил римский полководец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Аэций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В этой битве погибло более двухсот тысяч человек. Через год Аттила перешел Восточные Альпы, взял города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Аквилею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Альтинум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Патавий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Медиолан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(Милан), но отступил, когда навстречу ему с посольством вышел епископ Рима папа Лев I. Причиной отступления, которое современники сочли за чудо, могла быть эпидемия, вспыхнувшая в войсках Аттилы, или огромный выкуп, выданный папой Львом.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  <p:pic>
        <p:nvPicPr>
          <p:cNvPr id="49154" name="Picture 2" descr="C:\Users\Валентина\Desktop\Новая папка\Leoattila-Rapha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645009" cy="4083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Валентина\Desktop\Новая папка\Ulpiano_Checa_La_invasión_de_los_bárba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29684" cy="48259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786454"/>
            <a:ext cx="778674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Гунны идут на Рим. Иллюстрация худ. </a:t>
            </a:r>
            <a:r>
              <a:rPr lang="ru-RU" sz="2400" dirty="0" err="1"/>
              <a:t>Ульпиано</a:t>
            </a:r>
            <a:r>
              <a:rPr lang="ru-RU" sz="2400" dirty="0"/>
              <a:t> </a:t>
            </a:r>
            <a:r>
              <a:rPr lang="ru-RU" sz="2400" dirty="0" err="1"/>
              <a:t>Кеки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3429024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Возвратившись в </a:t>
            </a:r>
            <a:r>
              <a:rPr lang="ru-RU" dirty="0" err="1"/>
              <a:t>Паннонию</a:t>
            </a:r>
            <a:r>
              <a:rPr lang="ru-RU" dirty="0"/>
              <a:t>, Аттила женился на </a:t>
            </a:r>
            <a:r>
              <a:rPr lang="ru-RU" dirty="0" err="1"/>
              <a:t>Ильдике</a:t>
            </a:r>
            <a:r>
              <a:rPr lang="ru-RU" dirty="0"/>
              <a:t>, дочери одного из вождей германского племени бургундов, разгромленного во время нашествия гуннов. После свадьбы, в первую брачную ночь, Аттила умер от сердечного приступа. По другой версии, его убила </a:t>
            </a:r>
            <a:r>
              <a:rPr lang="ru-RU" dirty="0" err="1"/>
              <a:t>Ильдика</a:t>
            </a:r>
            <a:r>
              <a:rPr lang="ru-RU" dirty="0"/>
              <a:t>, мстя за уничтожение своего народа.</a:t>
            </a:r>
          </a:p>
        </p:txBody>
      </p:sp>
      <p:pic>
        <p:nvPicPr>
          <p:cNvPr id="26625" name="Picture 1" descr="C:\Users\Валентина\Desktop\Новая папка\pn39s9nka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3714776" cy="56162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928670"/>
            <a:ext cx="4286280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 описанию современников Аттила имел очень непривлекательную и даже отвратительную внешность. Он был низкого роста, с огромной головой, широкой грудью, короткими ногами. Лицо его было темного цвета, глаза маленькие, впалые, нос плоский, борода редкая. Но при этом он умел держаться с гордостью и царским величием и производил внушительное впечатление. Некоторые историки пишут, что Аттила пользовался среди покоренных им народов уважением за справедливое и разумное правление и милостивое отношение к тем, кто обращался к нему с просьбами. </a:t>
            </a:r>
          </a:p>
        </p:txBody>
      </p:sp>
      <p:pic>
        <p:nvPicPr>
          <p:cNvPr id="25602" name="Picture 2" descr="C:\Users\Валентина\Desktop\Новая папка\Аттила_(медаль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003132" cy="39314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631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12</cp:revision>
  <dcterms:created xsi:type="dcterms:W3CDTF">2014-09-09T15:38:44Z</dcterms:created>
  <dcterms:modified xsi:type="dcterms:W3CDTF">2014-09-09T17:02:12Z</dcterms:modified>
</cp:coreProperties>
</file>