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0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6000" dirty="0" smtClean="0">
                <a:solidFill>
                  <a:srgbClr val="FFC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ntikvar Shadow" pitchFamily="34" charset="0"/>
              </a:rPr>
              <a:t>Театр Диониса</a:t>
            </a:r>
            <a:endParaRPr lang="ru-RU" sz="6000" dirty="0">
              <a:solidFill>
                <a:srgbClr val="FFC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ntikvar Shad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1124744"/>
            <a:ext cx="5968752" cy="288032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kvar Shadow" pitchFamily="34" charset="0"/>
              </a:rPr>
              <a:t>Театр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kvar Shadow" pitchFamily="34" charset="0"/>
              </a:rPr>
              <a:t>Диониса располагается на юго-восточном склоне холма Акрополя и входит в число самых древних театров в мире. Театр был построен в V в. до н. э. и был деревянным. Выступления в театре проходили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kvar Shadow" pitchFamily="34" charset="0"/>
              </a:rPr>
              <a:t>дважды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kvar Shadow" pitchFamily="34" charset="0"/>
              </a:rPr>
              <a:t>в год — во время Малых Дионисий и Великих Дионисий.</a:t>
            </a: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kvar Shadow" pitchFamily="34" charset="0"/>
            </a:endParaRPr>
          </a:p>
        </p:txBody>
      </p:sp>
      <p:pic>
        <p:nvPicPr>
          <p:cNvPr id="1026" name="Picture 2" descr="C:\Documents and Settings\Юра.SERVER\Рабочий стол\300px-Theatre_of_Dionysus_0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437112"/>
            <a:ext cx="3035829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	</a:t>
            </a:r>
            <a:r>
              <a:rPr lang="ru-RU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ntikvar Shadow" pitchFamily="34" charset="0"/>
              </a:rPr>
              <a:t>Фото</a:t>
            </a:r>
            <a:endParaRPr lang="ru-RU" sz="480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ntikvar Shad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Юра.SERVER\Рабочий стол\photoreport_40_5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2311962" cy="1733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Юра.SERVER\Рабочий стол\img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149080"/>
            <a:ext cx="2147392" cy="161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Юра.SERVER\Рабочий стол\2_1243062000_theatre-of-dionysus-at-the-acropol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916832"/>
            <a:ext cx="2056622" cy="1544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Юра.SERVER\Рабочий стол\kipr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356992"/>
            <a:ext cx="2232248" cy="1562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Documents and Settings\Юра.SERVER\Рабочий стол\w_442-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708920"/>
            <a:ext cx="252028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Documents and Settings\Юра.SERVER\Рабочий стол\300px-DionysiusThea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3501008"/>
            <a:ext cx="2304256" cy="1706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Documents and Settings\Юра.SERVER\Рабочий стол\afiny-dostoprimechatelnosti-08-600x2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221088"/>
            <a:ext cx="2210892" cy="1575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9" name="Picture 11" descr="C:\Documents and Settings\Юра.SERVER\Рабочий стол\859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1916832"/>
            <a:ext cx="2234731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C:\Documents and Settings\Юра.SERVER\Рабочий стол\IMG_849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184" y="880846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20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5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ntikvar Shadow" pitchFamily="34" charset="0"/>
              </a:rPr>
              <a:t>Спасибо!!!  </a:t>
            </a:r>
            <a:r>
              <a:rPr lang="ru-RU" sz="5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ntikvar Shadow" pitchFamily="34" charset="0"/>
                <a:sym typeface="Wingdings" pitchFamily="2" charset="2"/>
              </a:rPr>
              <a:t></a:t>
            </a:r>
            <a:endParaRPr lang="ru-RU" sz="540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Antikvar Shad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Юра.SERVER\Рабочий стол\tempx_antik_theater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760640" cy="42385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convex"/>
            <a:extrusionClr>
              <a:srgbClr val="000000"/>
            </a:extrusion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3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12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Театр Диониса</vt:lpstr>
      <vt:lpstr> Фото</vt:lpstr>
      <vt:lpstr>Спасибо!!! 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 Диониса</dc:title>
  <cp:lastModifiedBy>Сергей</cp:lastModifiedBy>
  <cp:revision>6</cp:revision>
  <dcterms:modified xsi:type="dcterms:W3CDTF">2014-02-15T08:20:53Z</dcterms:modified>
</cp:coreProperties>
</file>