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-27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4497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7225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911867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7343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396556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2816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605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812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193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514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554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3601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7477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5293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908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410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23426-C21B-480D-B43C-9E5E08BE0597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A771419-94C7-4A17-B621-3B51B38F63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85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9819" y="391496"/>
            <a:ext cx="3505199" cy="97631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03591" y="1367808"/>
            <a:ext cx="5254049" cy="4702506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вертикали: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1600" dirty="0"/>
              <a:t> – Налог, обратный прогрессивному.</a:t>
            </a: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1600" dirty="0"/>
              <a:t> – Какая кривая отражает информацию о налогах.</a:t>
            </a: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1600" dirty="0"/>
              <a:t> – План государственных доходов и расходов на год.</a:t>
            </a: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sz="1600" dirty="0"/>
              <a:t> – Превышение доходов над расходами.</a:t>
            </a: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ru-RU" sz="1600" dirty="0"/>
              <a:t> – Главный источник средств для государства.</a:t>
            </a: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ru-RU" sz="1600" dirty="0"/>
              <a:t> – США имеет больший, чем РФ </a:t>
            </a:r>
            <a:r>
              <a:rPr lang="ru-RU" sz="1600" dirty="0" smtClean="0"/>
              <a:t>государственный ______ 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ru-RU" sz="1600" dirty="0"/>
              <a:t> – Налоги бывают прямые </a:t>
            </a:r>
            <a:r>
              <a:rPr lang="ru-RU" sz="1600" dirty="0" smtClean="0"/>
              <a:t>и ______ 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87196" y="1695354"/>
            <a:ext cx="5616395" cy="4644883"/>
          </a:xfrm>
        </p:spPr>
        <p:txBody>
          <a:bodyPr>
            <a:normAutofit/>
          </a:bodyPr>
          <a:lstStyle/>
          <a:p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горизонтали:</a:t>
            </a: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1600" dirty="0"/>
              <a:t> – То, что выплачивает государство отдельным гражданам.</a:t>
            </a:r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1600" dirty="0"/>
              <a:t> – Единый … налог</a:t>
            </a:r>
            <a:br>
              <a:rPr lang="ru-RU" sz="1600" dirty="0"/>
            </a:b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sz="1600" dirty="0"/>
              <a:t> – Налог на получение дохода.</a:t>
            </a:r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ru-RU" sz="1600" dirty="0"/>
              <a:t> – Надбавка к цене определенных товаров.</a:t>
            </a:r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ru-RU" sz="1600" dirty="0"/>
              <a:t> – Процент от дохода.</a:t>
            </a:r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r>
              <a:rPr lang="ru-RU" sz="1600" dirty="0"/>
              <a:t> – Один из видов </a:t>
            </a:r>
            <a:r>
              <a:rPr lang="ru-RU" sz="1600" dirty="0" smtClean="0"/>
              <a:t>налогообложения.</a:t>
            </a:r>
            <a:endParaRPr lang="ru-RU" sz="1600" dirty="0"/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</a:t>
            </a:r>
            <a:r>
              <a:rPr lang="ru-RU" sz="1600" dirty="0"/>
              <a:t> – Превышение доходов над расходами.</a:t>
            </a:r>
          </a:p>
          <a:p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ru-RU" sz="1600" dirty="0"/>
              <a:t> – Превышение расходов над доходами.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1300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33115" y="514928"/>
            <a:ext cx="8911687" cy="1280890"/>
          </a:xfrm>
        </p:spPr>
        <p:txBody>
          <a:bodyPr/>
          <a:lstStyle/>
          <a:p>
            <a:pPr algn="ctr"/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Ответы: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592846" y="688293"/>
            <a:ext cx="3992732" cy="5762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1733116" y="1969183"/>
            <a:ext cx="5198990" cy="3933843"/>
          </a:xfrm>
        </p:spPr>
        <p:txBody>
          <a:bodyPr>
            <a:noAutofit/>
          </a:bodyPr>
          <a:lstStyle/>
          <a:p>
            <a:r>
              <a:rPr lang="ru-RU" sz="2000" b="1" u="sng" dirty="0" smtClean="0"/>
              <a:t>По горизонтали:                                                     </a:t>
            </a:r>
          </a:p>
          <a:p>
            <a:r>
              <a:rPr lang="ru-RU" sz="2000" dirty="0"/>
              <a:t>2. пособие</a:t>
            </a:r>
          </a:p>
          <a:p>
            <a:r>
              <a:rPr lang="ru-RU" sz="2000" dirty="0"/>
              <a:t>4. социальный</a:t>
            </a:r>
          </a:p>
          <a:p>
            <a:r>
              <a:rPr lang="ru-RU" sz="2000" dirty="0"/>
              <a:t>6. подоходный</a:t>
            </a:r>
          </a:p>
          <a:p>
            <a:r>
              <a:rPr lang="ru-RU" sz="2000" dirty="0"/>
              <a:t>9. акциз</a:t>
            </a:r>
          </a:p>
          <a:p>
            <a:r>
              <a:rPr lang="ru-RU" sz="2000" dirty="0"/>
              <a:t>10. ставка</a:t>
            </a:r>
          </a:p>
          <a:p>
            <a:r>
              <a:rPr lang="ru-RU" sz="2000" dirty="0"/>
              <a:t>11. прогрессивный</a:t>
            </a:r>
          </a:p>
          <a:p>
            <a:r>
              <a:rPr lang="ru-RU" sz="2000" dirty="0"/>
              <a:t>13. инспекция</a:t>
            </a:r>
          </a:p>
          <a:p>
            <a:r>
              <a:rPr lang="ru-RU" sz="2000" dirty="0"/>
              <a:t>14. дефицит</a:t>
            </a:r>
          </a:p>
          <a:p>
            <a:endParaRPr lang="ru-RU" sz="1050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8366438" y="688293"/>
            <a:ext cx="3999001" cy="5762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4"/>
          </p:nvPr>
        </p:nvSpPr>
        <p:spPr>
          <a:xfrm>
            <a:off x="7139660" y="2027678"/>
            <a:ext cx="4338674" cy="3875347"/>
          </a:xfrm>
        </p:spPr>
        <p:txBody>
          <a:bodyPr>
            <a:normAutofit/>
          </a:bodyPr>
          <a:lstStyle/>
          <a:p>
            <a:r>
              <a:rPr lang="ru-RU" sz="2000" b="1" u="sng" dirty="0" smtClean="0"/>
              <a:t>По вертикали:</a:t>
            </a:r>
          </a:p>
          <a:p>
            <a:r>
              <a:rPr lang="ru-RU" sz="2000" dirty="0"/>
              <a:t>1. регрессивный</a:t>
            </a:r>
          </a:p>
          <a:p>
            <a:r>
              <a:rPr lang="ru-RU" sz="2000" dirty="0"/>
              <a:t>3. </a:t>
            </a:r>
            <a:r>
              <a:rPr lang="ru-RU" sz="2000" dirty="0" err="1"/>
              <a:t>лаффера</a:t>
            </a:r>
            <a:endParaRPr lang="ru-RU" sz="2000" dirty="0"/>
          </a:p>
          <a:p>
            <a:r>
              <a:rPr lang="ru-RU" sz="2000" dirty="0"/>
              <a:t>5. бюджет</a:t>
            </a:r>
          </a:p>
          <a:p>
            <a:r>
              <a:rPr lang="ru-RU" sz="2000" dirty="0"/>
              <a:t>6. профицит</a:t>
            </a:r>
          </a:p>
          <a:p>
            <a:r>
              <a:rPr lang="ru-RU" sz="2000" dirty="0"/>
              <a:t>7. налоги</a:t>
            </a:r>
          </a:p>
          <a:p>
            <a:r>
              <a:rPr lang="ru-RU" sz="2000" dirty="0"/>
              <a:t>8. долг</a:t>
            </a:r>
          </a:p>
          <a:p>
            <a:r>
              <a:rPr lang="ru-RU" sz="2000" dirty="0"/>
              <a:t>12. косвенные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620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 build="p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</TotalTime>
  <Words>136</Words>
  <Application>Microsoft Office PowerPoint</Application>
  <PresentationFormat>Произвольный</PresentationFormat>
  <Paragraphs>35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Легкий дым</vt:lpstr>
      <vt:lpstr>Вопросы:</vt:lpstr>
      <vt:lpstr>Ответы: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Кроссворд на тему «Налоги»</dc:title>
  <dc:creator>Дарья</dc:creator>
  <cp:lastModifiedBy>Медиаслужение</cp:lastModifiedBy>
  <cp:revision>4</cp:revision>
  <dcterms:created xsi:type="dcterms:W3CDTF">2017-03-26T17:32:00Z</dcterms:created>
  <dcterms:modified xsi:type="dcterms:W3CDTF">2021-04-12T12:15:54Z</dcterms:modified>
</cp:coreProperties>
</file>