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4" r:id="rId2"/>
    <p:sldId id="258" r:id="rId3"/>
    <p:sldId id="260" r:id="rId4"/>
    <p:sldId id="257" r:id="rId5"/>
    <p:sldId id="259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9" autoAdjust="0"/>
    <p:restoredTop sz="94717" autoAdjust="0"/>
  </p:normalViewPr>
  <p:slideViewPr>
    <p:cSldViewPr>
      <p:cViewPr varScale="1">
        <p:scale>
          <a:sx n="85" d="100"/>
          <a:sy n="85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75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980728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Охрана растительного мира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5643570" cy="6143644"/>
          </a:xfrm>
        </p:spPr>
        <p:txBody>
          <a:bodyPr>
            <a:noAutofit/>
          </a:bodyPr>
          <a:lstStyle/>
          <a:p>
            <a:pPr marL="180975" indent="0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Существование мира животных, включая человека, было бы невозможно без растений, чем и определяется их особая роль в жизни нашей планеты. Из всех организмов только растения и фотосинтезирующие бактерии способны аккумулировать энергию Солнца, создавая при её посредстве органические вещества из веществ неорганических; при этом растения извлекают из атмосферы CO</a:t>
            </a: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и выделяют O</a:t>
            </a: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Именно деятельностью растений была создана атмосфера, содержащая O</a:t>
            </a: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и их существованием она поддерживается в состоянии, пригодном для дыхания. </a:t>
            </a:r>
          </a:p>
        </p:txBody>
      </p:sp>
      <p:pic>
        <p:nvPicPr>
          <p:cNvPr id="1026" name="Picture 2" descr="E:\Оксана\экология\MP900433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071546"/>
            <a:ext cx="3291038" cy="4929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4929222" cy="5715040"/>
          </a:xfrm>
        </p:spPr>
        <p:txBody>
          <a:bodyPr>
            <a:normAutofit fontScale="85000" lnSpcReduction="20000"/>
          </a:bodyPr>
          <a:lstStyle/>
          <a:p>
            <a:pPr marL="85725" indent="0"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Растения - основное, определяющее звено в сложной цепи питания всех гетеротрофных организмов, включая человека. Наземные растения образуют степи, луга, леса и другие растительные группировки, создавая ландшафтное разнообразие Земли и бесконечное разнообразие экологических ниш для жизни организмов всех царств. Наконец, при непосредственном участии растений возникла и образуется почва.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E:\Оксана\экология\MP90043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857232"/>
            <a:ext cx="3321204" cy="4975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000108"/>
            <a:ext cx="47149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14425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По состоянию на начало 2010 года, по данным Международного союза охраны природы (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IUCN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), было описано около 320 тысяч видов растений, из них около 280 тысяч видов цветковых, 1 тысяча видов голосеменных, около 16 тысяч мохообразных, около 12 тысяч видов высших споровых растений (Плауновидные, Папор-отникообразные, Хвощевидные). Однако, это число увеличивается, так как постоянно открываются новые виды.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Оксана\экология\MP900255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428604"/>
            <a:ext cx="3895697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E:\Оксана\экология\MP900144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786190"/>
            <a:ext cx="3897810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0"/>
            <a:ext cx="3096344" cy="1143000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Лес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001156" cy="2714644"/>
          </a:xfrm>
        </p:spPr>
        <p:txBody>
          <a:bodyPr>
            <a:normAutofit/>
          </a:bodyPr>
          <a:lstStyle/>
          <a:p>
            <a:pPr marL="36195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всех растительных ресурсов Земли самое важное значение в природе и жизни человека имеют леса. Они больше всего пострадали от хозяйственной деятельности и раньше других стали объектом охраны.</a:t>
            </a:r>
          </a:p>
          <a:p>
            <a:endParaRPr lang="ru-RU" dirty="0"/>
          </a:p>
        </p:txBody>
      </p:sp>
      <p:pic>
        <p:nvPicPr>
          <p:cNvPr id="4099" name="Picture 3" descr="E:\Оксана\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00438"/>
            <a:ext cx="4257227" cy="3113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E:\Оксана\wall_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857628"/>
            <a:ext cx="3925471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55909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Леса, в том числе посаженные людьми, занимают площадь около 40 млн. км</a:t>
            </a:r>
            <a:r>
              <a:rPr lang="ru-RU" sz="43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, или около 1/3 поверхности суши. На планете 30% хвойных и 70% лиственных лесов. Леса оказывают влияние на все компоненты биосферы, играют огромную средообразующую роль.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5688632"/>
          </a:xfrm>
        </p:spPr>
        <p:txBody>
          <a:bodyPr>
            <a:normAutofit fontScale="70000" lnSpcReduction="20000"/>
          </a:bodyPr>
          <a:lstStyle/>
          <a:p>
            <a:pPr marL="180975" indent="0">
              <a:buNone/>
            </a:pPr>
            <a:r>
              <a:rPr lang="ru-RU" sz="4600" dirty="0" smtClean="0">
                <a:latin typeface="Times New Roman" pitchFamily="18" charset="0"/>
                <a:cs typeface="Times New Roman" pitchFamily="18" charset="0"/>
              </a:rPr>
              <a:t>Лес используется в различных отраслях народного хозяйства. Он служит источником химических веществ, получаемых при переработке древесины, коры, хвои. Лес поставляет сырье для получения свыше 20 тыс. изделий и продуктов. </a:t>
            </a:r>
            <a:br>
              <a:rPr lang="ru-RU" sz="4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600" dirty="0">
                <a:latin typeface="Times New Roman" pitchFamily="18" charset="0"/>
                <a:cs typeface="Times New Roman" pitchFamily="18" charset="0"/>
              </a:rPr>
              <a:t>Почти половина производимой в мире древесины расходуется на топливо, а треть идет на производство строительных материалов. Дефицит древесины остро ощущается во всех промышленно развитых странах. В последние десятилетия большое значение приобрели леса рекреационных и санитарно-курортных районов.</a:t>
            </a:r>
            <a:endParaRPr lang="ru-RU" sz="4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015318" cy="1143000"/>
          </a:xfrm>
        </p:spPr>
        <p:txBody>
          <a:bodyPr/>
          <a:lstStyle/>
          <a:p>
            <a:pPr algn="l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Вырубка лесов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5929322" cy="5715016"/>
          </a:xfrm>
        </p:spPr>
        <p:txBody>
          <a:bodyPr>
            <a:normAutofit fontScale="70000" lnSpcReduction="20000"/>
          </a:bodyPr>
          <a:lstStyle/>
          <a:p>
            <a:pPr marL="180975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Вырубка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лесов началась на заре человеческого общества и по мере его развития возрастала, так как потребность в древесине и других продуктах леса быстро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увеличивалась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За последние 10 тыс. лет на Земле сведено 2/3 лесов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 историческое время около 500 млн га превратились из лесов в бесплодные пустыни. Леса уничтожаются так быстро, что площади вырубок существенно превышают площади посадок деревьев. К настоящему времени в зоне смешанных и широколиственных лесов сведено около 1/2 их первоначальной площади, в средиземноморских субтропиках — 80%, в зонах муссонных дождей — 90%.</a:t>
            </a:r>
          </a:p>
        </p:txBody>
      </p:sp>
      <p:pic>
        <p:nvPicPr>
          <p:cNvPr id="7171" name="Picture 3" descr="E:\Оксана\экология\e3c8c4f849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988840"/>
            <a:ext cx="3206400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5286380" cy="6408712"/>
          </a:xfrm>
        </p:spPr>
        <p:txBody>
          <a:bodyPr>
            <a:normAutofit/>
          </a:bodyPr>
          <a:lstStyle/>
          <a:p>
            <a:pPr marL="180975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связи с вырубкой лесов сокращается водоносность рек, высыхают озера, понижается уровень грунтовых вод, усиливается эрозия почв, более засушливым и континентальным становится климат, часто возникают засухи и пыльные бури.</a:t>
            </a:r>
          </a:p>
        </p:txBody>
      </p:sp>
      <p:pic>
        <p:nvPicPr>
          <p:cNvPr id="8195" name="Picture 3" descr="E:\Оксана\экология\188112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501008"/>
            <a:ext cx="3888432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http://s1.n1.by/sites/default/files/imagecache/full/news/10/23/806827/1382536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64704"/>
            <a:ext cx="3782219" cy="2404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Охрана растительности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43246"/>
          </a:xfrm>
        </p:spPr>
        <p:txBody>
          <a:bodyPr/>
          <a:lstStyle/>
          <a:p>
            <a:pPr marL="0" indent="0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Охрана и восстановление лесов. Основная задача охраны лесов — их рациональное использование и восстановление. Важное значение имеет повышение продуктивности лесов, защита их от пожаров и вредителей.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E:\Оксана\экология\2152_1198363921.jpg_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4357694"/>
            <a:ext cx="3127368" cy="2345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4525963"/>
          </a:xfrm>
        </p:spPr>
        <p:txBody>
          <a:bodyPr>
            <a:normAutofit fontScale="92500" lnSpcReduction="20000"/>
          </a:bodyPr>
          <a:lstStyle/>
          <a:p>
            <a:pPr marL="180975" indent="-85725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правильном ведении лесного хозяйства рубки на отдельных участках повторно должны проводиться через 80—100 лет, когда лес достигает полной спелости. Во многих центральных областях Европейской России к повторным рубкам вынуждены возвращаться значительно раньше. Превышение норм вырубок привело к тому, что во многих районах леса потеряли свое климатообразующее и водорегулирующее значение. Существенно возросла доля мелколиственных лесов.</a:t>
            </a:r>
          </a:p>
        </p:txBody>
      </p:sp>
      <p:pic>
        <p:nvPicPr>
          <p:cNvPr id="10242" name="Picture 2" descr="E:\Оксана\экология\06-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81128"/>
            <a:ext cx="4896544" cy="2124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5572132" cy="6643710"/>
          </a:xfrm>
        </p:spPr>
        <p:txBody>
          <a:bodyPr>
            <a:normAutofit fontScale="85000" lnSpcReduction="10000"/>
          </a:bodyPr>
          <a:lstStyle/>
          <a:p>
            <a:pPr marL="180975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древесины теряется при лесосплаве. В отдельные годы в северные моря реками выносится так много бревен, что в Скандинавских странах существуют специальные суда для их вылова и промышленность для их переработки. В настоящее время нерациональный сплав бревен без объединения их в плоты на крупных реках запрещен. Возле предприятий деревообрабатывающей промышленности строят заводы по производству мебели из древесноволокнистых плит.</a:t>
            </a:r>
          </a:p>
        </p:txBody>
      </p:sp>
      <p:pic>
        <p:nvPicPr>
          <p:cNvPr id="11266" name="Picture 2" descr="E:\Оксана\экология\1312603620_podborl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142984"/>
            <a:ext cx="3390930" cy="4705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858280" cy="4525963"/>
          </a:xfrm>
        </p:spPr>
        <p:txBody>
          <a:bodyPr>
            <a:normAutofit fontScale="77500" lnSpcReduction="20000"/>
          </a:bodyPr>
          <a:lstStyle/>
          <a:p>
            <a:pPr marL="85725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Важнейшим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условием для сохранения лесных ресурсов служит своевременное лесовозобновление. Только треть ежегодно вырубаемых в России лесов восстанавливается естественным путем, остальные требуют специальных мер по их возобновлению. При этом на 50% площади достаточно только мер содействия естественному возобновлению, на другой — необходимы посев и посадка деревьев. Слабое возобновление лесов часто связано с прекращением самосева, уничтожением подроста, разрушением почвы при рубках леса и транспортировке древесины. Положительно на восстановлении лесов сказывается очистка их от растительной ветоши, ветвей, коры, хвои, остающихся после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рубок.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E:\Оксана\экология\458590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437112"/>
            <a:ext cx="5112568" cy="21818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6357950" cy="600079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/>
              <a:t>Охрана </a:t>
            </a:r>
            <a:r>
              <a:rPr lang="ru-RU" b="1" dirty="0"/>
              <a:t>хозяйственно ценных и редких видов растений состоит в рациональном, нормированном сборе, исключающем их истощение. Под прямым и косвенным воздействием человека многие виды растений стали редкими, многим грозит исчезновение. Такие виды заносятся в Красные книги. В Красной книге Российской Федерации (1983 г.) содержится 533 вида </a:t>
            </a:r>
            <a:r>
              <a:rPr lang="ru-RU" b="1" dirty="0" smtClean="0"/>
              <a:t>.Среди </a:t>
            </a:r>
            <a:r>
              <a:rPr lang="ru-RU" b="1" dirty="0"/>
              <a:t>них можно назвать такие: водяной орех, лотос, дуб зубчатый, самшит колхидский, сосна пицундекая, аралия материковая, тисе ягодный, падуб, женьшень, заманиха. Все они нуждаются в строгой охране, их запрещено собирать, наносить любой другой ущерб (вытаптывать, выпасать скот и др.).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 </a:t>
            </a:r>
          </a:p>
        </p:txBody>
      </p:sp>
      <p:pic>
        <p:nvPicPr>
          <p:cNvPr id="16386" name="Picture 2" descr="E:\Оксана\экология\1687080_Rasteniya_Rossii_Krasnaya_kni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1714488"/>
            <a:ext cx="2526650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626</Words>
  <Application>Microsoft Office PowerPoint</Application>
  <PresentationFormat>Экран (4:3)</PresentationFormat>
  <Paragraphs>18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Лес </vt:lpstr>
      <vt:lpstr>Презентация PowerPoint</vt:lpstr>
      <vt:lpstr>Презентация PowerPoint</vt:lpstr>
      <vt:lpstr>                Вырубка лесов</vt:lpstr>
      <vt:lpstr>Презентация PowerPoint</vt:lpstr>
      <vt:lpstr>Охрана растительности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Лена</cp:lastModifiedBy>
  <cp:revision>21</cp:revision>
  <dcterms:modified xsi:type="dcterms:W3CDTF">2014-06-01T14:38:38Z</dcterms:modified>
</cp:coreProperties>
</file>