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64" r:id="rId4"/>
    <p:sldId id="262" r:id="rId5"/>
    <p:sldId id="257" r:id="rId6"/>
    <p:sldId id="266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6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C8B1F-CDF7-4F33-8F09-CFEAC1D9212F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D064-4010-42AA-9713-DB21C26E2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C8B1F-CDF7-4F33-8F09-CFEAC1D9212F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D064-4010-42AA-9713-DB21C26E2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C8B1F-CDF7-4F33-8F09-CFEAC1D9212F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D064-4010-42AA-9713-DB21C26E2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C8B1F-CDF7-4F33-8F09-CFEAC1D9212F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D064-4010-42AA-9713-DB21C26E2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C8B1F-CDF7-4F33-8F09-CFEAC1D9212F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D064-4010-42AA-9713-DB21C26E2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C8B1F-CDF7-4F33-8F09-CFEAC1D9212F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D064-4010-42AA-9713-DB21C26E2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C8B1F-CDF7-4F33-8F09-CFEAC1D9212F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D064-4010-42AA-9713-DB21C26E2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C8B1F-CDF7-4F33-8F09-CFEAC1D9212F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D064-4010-42AA-9713-DB21C26E2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C8B1F-CDF7-4F33-8F09-CFEAC1D9212F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D064-4010-42AA-9713-DB21C26E2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C8B1F-CDF7-4F33-8F09-CFEAC1D9212F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D064-4010-42AA-9713-DB21C26E2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C8B1F-CDF7-4F33-8F09-CFEAC1D9212F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D064-4010-42AA-9713-DB21C26E2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C8B1F-CDF7-4F33-8F09-CFEAC1D9212F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4D064-4010-42AA-9713-DB21C26E2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s4.postimage.org/m5v0jv3jz/imag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23528" y="4344411"/>
            <a:ext cx="46586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Теремок </a:t>
            </a:r>
            <a:endParaRPr lang="ru-RU" sz="6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7" name="Picture 12" descr="http://xn----7sbeort4agjf.xn--p1ai/sites/xn----7sbeort4agjf.xn--p1ai/files/files/dlya_sada/oformlenie_detsada/teremo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7096" y="1196752"/>
            <a:ext cx="2808312" cy="3006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Русские-народные сказки. &quot;Теремок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68760"/>
            <a:ext cx="9144000" cy="5589241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67544" y="92332"/>
            <a:ext cx="831641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Стоит в поле теремок. Бежит мимо мышка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  <a:r>
              <a:rPr lang="ru-RU" sz="2000" b="1" dirty="0">
                <a:solidFill>
                  <a:srgbClr val="002060"/>
                </a:solidFill>
              </a:rPr>
              <a:t> 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 - Терем-теремок! Кто в тереме живет?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Никто </a:t>
            </a:r>
            <a:r>
              <a:rPr lang="ru-RU" sz="2000" b="1" dirty="0">
                <a:solidFill>
                  <a:srgbClr val="002060"/>
                </a:solidFill>
              </a:rPr>
              <a:t>не отзывается. Вошла мышка в теремок и стала в нем жить</a:t>
            </a:r>
            <a:r>
              <a:rPr kumimoji="0" lang="en-US" sz="20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Иллюстрация № 1 к книге &quot;Теремок (+DVD)&quot;, фотография, изображение, картин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CEDE8"/>
              </a:clrFrom>
              <a:clrTo>
                <a:srgbClr val="ECEDE8">
                  <a:alpha val="0"/>
                </a:srgbClr>
              </a:clrTo>
            </a:clrChange>
          </a:blip>
          <a:srcRect l="1951" t="2751" r="2588"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635896" y="188640"/>
            <a:ext cx="4968552" cy="16312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Стоит в поле теремок. Бежит мимо мышка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  <a:endParaRPr lang="ru-RU" sz="2000" b="1" dirty="0">
              <a:solidFill>
                <a:srgbClr val="002060"/>
              </a:solidFill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 - Терем-теремок! Кто в тереме живет? Никто не отзывается. Вошла мышка в теремок и стала в нем </a:t>
            </a:r>
            <a:r>
              <a:rPr lang="ru-RU" sz="2000" b="1" dirty="0" smtClean="0">
                <a:solidFill>
                  <a:srgbClr val="002060"/>
                </a:solidFill>
              </a:rPr>
              <a:t>жить.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st.free-lance.ru/users/boglovskaya/upload/f_4dc0060261532.jpg"/>
          <p:cNvPicPr>
            <a:picLocks noChangeAspect="1" noChangeArrowheads="1"/>
          </p:cNvPicPr>
          <p:nvPr/>
        </p:nvPicPr>
        <p:blipFill>
          <a:blip r:embed="rId2" cstate="print"/>
          <a:srcRect l="405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915816" y="4077072"/>
            <a:ext cx="4320480" cy="175432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t"/>
            <a:r>
              <a:rPr lang="ru-RU" b="1" dirty="0">
                <a:solidFill>
                  <a:srgbClr val="002060"/>
                </a:solidFill>
              </a:rPr>
              <a:t>Бежит мимо зайчик. Увидал теремок и спрашивает:</a:t>
            </a:r>
          </a:p>
          <a:p>
            <a:pPr algn="ctr" fontAlgn="t"/>
            <a:r>
              <a:rPr lang="ru-RU" b="1" dirty="0">
                <a:solidFill>
                  <a:srgbClr val="002060"/>
                </a:solidFill>
              </a:rPr>
              <a:t> Терем-теремок! Кто в тереме живет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  <a:endParaRPr lang="ru-RU" b="1" dirty="0">
              <a:solidFill>
                <a:srgbClr val="002060"/>
              </a:solidFill>
            </a:endParaRPr>
          </a:p>
          <a:p>
            <a:pPr algn="ctr" fontAlgn="t"/>
            <a:r>
              <a:rPr lang="ru-RU" b="1" dirty="0">
                <a:solidFill>
                  <a:srgbClr val="002060"/>
                </a:solidFill>
              </a:rPr>
              <a:t>- Я мышка. - А я лягушка. А ты кто? </a:t>
            </a:r>
          </a:p>
          <a:p>
            <a:pPr algn="ctr" fontAlgn="t"/>
            <a:r>
              <a:rPr lang="ru-RU" b="1" dirty="0">
                <a:solidFill>
                  <a:srgbClr val="002060"/>
                </a:solidFill>
              </a:rPr>
              <a:t>- А я зайка. Давай вместе жить</a:t>
            </a:r>
            <a:r>
              <a:rPr lang="ru-RU" b="1" dirty="0" smtClean="0">
                <a:solidFill>
                  <a:srgbClr val="002060"/>
                </a:solidFill>
              </a:rPr>
              <a:t>!</a:t>
            </a:r>
            <a:endParaRPr lang="ru-RU" b="1" dirty="0">
              <a:solidFill>
                <a:srgbClr val="002060"/>
              </a:solidFill>
            </a:endParaRPr>
          </a:p>
          <a:p>
            <a:pPr algn="ctr" fontAlgn="t"/>
            <a:r>
              <a:rPr lang="ru-RU" b="1" dirty="0">
                <a:solidFill>
                  <a:srgbClr val="002060"/>
                </a:solidFill>
              </a:rPr>
              <a:t> Стали они вместе </a:t>
            </a:r>
            <a:r>
              <a:rPr lang="ru-RU" b="1" dirty="0" smtClean="0">
                <a:solidFill>
                  <a:srgbClr val="002060"/>
                </a:solidFill>
              </a:rPr>
              <a:t>жить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r>
              <a:rPr kumimoji="0" lang="en-US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pic>
        <p:nvPicPr>
          <p:cNvPr id="2050" name="Picture 2" descr="C:\Users\formoza\Desktop\b5effd698257 - копия (3).png"/>
          <p:cNvPicPr>
            <a:picLocks noChangeAspect="1" noChangeArrowheads="1"/>
          </p:cNvPicPr>
          <p:nvPr/>
        </p:nvPicPr>
        <p:blipFill>
          <a:blip r:embed="rId3" cstate="print"/>
          <a:srcRect l="47636" r="17263" b="44019"/>
          <a:stretch>
            <a:fillRect/>
          </a:stretch>
        </p:blipFill>
        <p:spPr bwMode="auto">
          <a:xfrm flipH="1">
            <a:off x="0" y="3140968"/>
            <a:ext cx="2802773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t.free-lance.ru/users/boglovskaya/upload/f_4dc00602615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844824"/>
            <a:ext cx="9144000" cy="5013176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11560" y="178769"/>
            <a:ext cx="813690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Идет лисичка. Постучала в окошко</a:t>
            </a:r>
            <a:r>
              <a:rPr lang="ru-RU" sz="2000" b="1" dirty="0" smtClean="0">
                <a:solidFill>
                  <a:srgbClr val="002060"/>
                </a:solidFill>
              </a:rPr>
              <a:t>: </a:t>
            </a:r>
            <a:endParaRPr lang="ru-RU" sz="2000" b="1" dirty="0">
              <a:solidFill>
                <a:srgbClr val="002060"/>
              </a:solidFill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Терем-теремок! Кто в тереме живет?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- Я мышка - Я лягушка - А я зайчик. А ты кто?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- А я лисичка.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Забралась лисичка в теремок. 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t.free-lance.ru/users/boglovskaya/upload/f_4dc0060261532.jpg"/>
          <p:cNvPicPr>
            <a:picLocks noChangeAspect="1" noChangeArrowheads="1"/>
          </p:cNvPicPr>
          <p:nvPr/>
        </p:nvPicPr>
        <p:blipFill>
          <a:blip r:embed="rId2" cstate="print"/>
          <a:srcRect l="40550"/>
          <a:stretch>
            <a:fillRect/>
          </a:stretch>
        </p:blipFill>
        <p:spPr bwMode="auto">
          <a:xfrm flipH="1">
            <a:off x="-2" y="0"/>
            <a:ext cx="9107959" cy="685800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79512" y="3140968"/>
            <a:ext cx="3888432" cy="23083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Прибежал волчок: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- Терем-теремок! Кто в тереме живет?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- Я мышка - Я лягушка - А я зайчик. - А я лисичка. А ты кто?  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- А я волчок.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Волк влез в теремок, стали они впятером жить. 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</a:t>
            </a:r>
            <a:endParaRPr kumimoji="0" lang="ru-RU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</p:txBody>
      </p:sp>
      <p:pic>
        <p:nvPicPr>
          <p:cNvPr id="22530" name="Picture 2" descr="C:\Users\formoza\Desktop\b5effd698257 - копия (6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0136" y="365760"/>
            <a:ext cx="7433864" cy="6492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Русские-народные сказки. &quot;Теремок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052736"/>
            <a:ext cx="9144000" cy="5805264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42472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Идет мимо медведь. Увидал теремок да как заревет: </a:t>
            </a:r>
          </a:p>
          <a:p>
            <a:pPr marL="285750" indent="-285750" algn="ctr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Терем-теремок</a:t>
            </a:r>
            <a:r>
              <a:rPr lang="ru-RU" b="1" dirty="0">
                <a:solidFill>
                  <a:srgbClr val="002060"/>
                </a:solidFill>
              </a:rPr>
              <a:t>! Кто в тереме живет? </a:t>
            </a:r>
            <a:r>
              <a:rPr lang="ru-RU" b="1" dirty="0" smtClean="0">
                <a:solidFill>
                  <a:srgbClr val="002060"/>
                </a:solidFill>
              </a:rPr>
              <a:t> - </a:t>
            </a:r>
            <a:r>
              <a:rPr lang="ru-RU" b="1" dirty="0">
                <a:solidFill>
                  <a:srgbClr val="002060"/>
                </a:solidFill>
              </a:rPr>
              <a:t>Я мышка - Я лягушка - А я зайчик - Я лисичка. 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- </a:t>
            </a:r>
            <a:r>
              <a:rPr lang="ru-RU" b="1" dirty="0">
                <a:solidFill>
                  <a:srgbClr val="002060"/>
                </a:solidFill>
              </a:rPr>
              <a:t>А я волчок. А ты кто?  </a:t>
            </a:r>
            <a:r>
              <a:rPr lang="ru-RU" b="1" dirty="0" smtClean="0">
                <a:solidFill>
                  <a:srgbClr val="002060"/>
                </a:solidFill>
              </a:rPr>
              <a:t>- </a:t>
            </a:r>
            <a:r>
              <a:rPr lang="ru-RU" b="1" dirty="0">
                <a:solidFill>
                  <a:srgbClr val="002060"/>
                </a:solidFill>
              </a:rPr>
              <a:t>А я медведь косолапый! </a:t>
            </a:r>
            <a:endParaRPr kumimoji="0" lang="en-US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6056" y="1844824"/>
            <a:ext cx="37444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Влез медведь на крышу и Бах! - раздавил теремок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  <a:r>
              <a:rPr lang="ru-RU" sz="2000" b="1" dirty="0">
                <a:solidFill>
                  <a:srgbClr val="002060"/>
                </a:solidFill>
              </a:rPr>
              <a:t> 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 Разбежались звери кто-куда!</a:t>
            </a:r>
            <a:endParaRPr lang="en-US" sz="2000" b="1" dirty="0" smtClean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208</Words>
  <Application>Microsoft Office PowerPoint</Application>
  <PresentationFormat>Экран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Мистрюкова</dc:creator>
  <cp:lastModifiedBy>A1</cp:lastModifiedBy>
  <cp:revision>22</cp:revision>
  <dcterms:created xsi:type="dcterms:W3CDTF">2012-11-26T11:34:10Z</dcterms:created>
  <dcterms:modified xsi:type="dcterms:W3CDTF">2014-02-19T14:30:31Z</dcterms:modified>
</cp:coreProperties>
</file>