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8788" cy="9832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896" y="7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FEB5-4C0B-484E-96E1-50BF4E177CD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22475" y="738188"/>
            <a:ext cx="2763838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70425"/>
            <a:ext cx="5446712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9511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9263"/>
            <a:ext cx="29511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8C7D2-70B8-45F9-A9BF-7DA4030D6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23DB-1E89-4D08-AB14-140EBEA97DB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5EC5F-F09F-4699-85C3-9604B47B2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2025"/>
              </p:ext>
            </p:extLst>
          </p:nvPr>
        </p:nvGraphicFramePr>
        <p:xfrm>
          <a:off x="0" y="0"/>
          <a:ext cx="6858012" cy="949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48"/>
                <a:gridCol w="229210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244929"/>
                <a:gridCol w="186604"/>
                <a:gridCol w="303254"/>
                <a:gridCol w="244929"/>
                <a:gridCol w="244929"/>
                <a:gridCol w="244929"/>
                <a:gridCol w="244929"/>
                <a:gridCol w="244929"/>
                <a:gridCol w="244929"/>
              </a:tblGrid>
              <a:tr h="38100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  <a:tr h="381000"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47" y="467545"/>
            <a:ext cx="978065" cy="1746010"/>
          </a:xfrm>
          <a:prstGeom prst="rect">
            <a:avLst/>
          </a:prstGeom>
        </p:spPr>
      </p:pic>
      <p:pic>
        <p:nvPicPr>
          <p:cNvPr id="3" name="Picture 2" descr="C:\Users\A1\Desktop\Рисунок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6832" y="7709736"/>
            <a:ext cx="1728192" cy="15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1\Desktop\Рисунок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640" y="7236296"/>
            <a:ext cx="1934993" cy="17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1\Desktop\Рисунок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3216" y="7236296"/>
            <a:ext cx="1335139" cy="21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1\Desktop\Рисунок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4" y="2411761"/>
            <a:ext cx="1905839" cy="18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1\Desktop\clipart-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39" y="1043608"/>
            <a:ext cx="1599377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1\Desktop\Рисунок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8" y="488089"/>
            <a:ext cx="1813410" cy="17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121</Words>
  <Application>Microsoft Office PowerPoint</Application>
  <PresentationFormat>Экран (4:3)</PresentationFormat>
  <Paragraphs>121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Мистрюкова</dc:creator>
  <cp:lastModifiedBy>A1</cp:lastModifiedBy>
  <cp:revision>73</cp:revision>
  <dcterms:created xsi:type="dcterms:W3CDTF">2012-12-05T12:24:27Z</dcterms:created>
  <dcterms:modified xsi:type="dcterms:W3CDTF">2013-12-10T20:43:54Z</dcterms:modified>
</cp:coreProperties>
</file>