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59580" y="0"/>
            <a:ext cx="7024839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91260" y="0"/>
            <a:ext cx="5561480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60672" y="0"/>
            <a:ext cx="522265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81578" y="0"/>
            <a:ext cx="4980844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30231" y="0"/>
            <a:ext cx="5883538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88639" y="0"/>
            <a:ext cx="5966721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371600"/>
            <a:ext cx="9144000" cy="41147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DBY-W09</dc:creator>
  <dcterms:created xsi:type="dcterms:W3CDTF">2015-05-12T03:36:16Z</dcterms:created>
  <dcterms:modified xsi:type="dcterms:W3CDTF">2022-01-11T06:03:55Z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d6ada61a2dd5464cba02a23f88f43677</vt:lpwstr>
  </property>
</Properties>
</file>