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3131840" y="476672"/>
            <a:ext cx="0" cy="15121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3131840" y="1268760"/>
            <a:ext cx="16561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1043608" y="476672"/>
            <a:ext cx="208823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11978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55776" y="332656"/>
            <a:ext cx="228245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52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611560" y="1484784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611560" y="1196752"/>
            <a:ext cx="22444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104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1115616" y="2060848"/>
            <a:ext cx="1152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467544" y="1988840"/>
            <a:ext cx="3002533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157</a:t>
            </a:r>
          </a:p>
          <a:p>
            <a:pPr algn="ctr"/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156</a:t>
            </a:r>
          </a:p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018</a:t>
            </a:r>
          </a:p>
          <a:p>
            <a:pPr algn="ctr"/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971600" y="3429000"/>
            <a:ext cx="504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971600" y="3861048"/>
            <a:ext cx="22322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3059832" y="1268760"/>
            <a:ext cx="6084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23(остаток 18)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4572000" y="1268760"/>
            <a:ext cx="457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Софиечка</dc:creator>
  <cp:lastModifiedBy>Софиечка Сметанина</cp:lastModifiedBy>
  <cp:revision>1</cp:revision>
  <dcterms:created xsi:type="dcterms:W3CDTF">2015-06-04T05:53:06Z</dcterms:created>
  <dcterms:modified xsi:type="dcterms:W3CDTF">2015-06-04T06:00:51Z</dcterms:modified>
</cp:coreProperties>
</file>