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02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52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2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8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90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2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63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8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98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991D-2296-4BCC-9321-614E1E42AD67}" type="datetimeFigureOut">
              <a:rPr lang="ru-RU" smtClean="0"/>
              <a:t>02.04.2014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EDB02-AC29-4E0A-9ACB-60675F2B8E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62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0483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презентация на тему история создания картины возрождение </a:t>
            </a:r>
            <a:r>
              <a:rPr lang="ru-RU" dirty="0" err="1"/>
              <a:t>Мадонны.СРОЧНО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mtClean="0"/>
              <a:t> </a:t>
            </a:r>
            <a:r>
              <a:rPr lang="ru-RU" dirty="0"/>
              <a:t>презентация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 smtClean="0"/>
              <a:t>Мадонны.СРОЧНО</a:t>
            </a:r>
            <a:r>
              <a:rPr lang="ru-RU" dirty="0" err="1"/>
              <a:t>презентация</a:t>
            </a:r>
            <a:r>
              <a:rPr lang="ru-RU" dirty="0"/>
              <a:t> на тему история создания картины возрождение </a:t>
            </a:r>
            <a:r>
              <a:rPr lang="ru-RU" dirty="0" err="1"/>
              <a:t>Мадонны.СРОЧНО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860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67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670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294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629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465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092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674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023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521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138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62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371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92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704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8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0900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884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72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5120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4843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01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2076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4937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31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4695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9063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51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112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43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731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13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677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524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870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554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826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Широкоэкранный</PresentationFormat>
  <Paragraphs>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Тема Office</vt:lpstr>
      <vt:lpstr>презентация на тему история создания картины возрождение Мадонны.СРОЧНО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 история создания картины возрождение Мадонны.СРОЧНО</dc:title>
  <dc:creator>Маша</dc:creator>
  <cp:lastModifiedBy>Маша</cp:lastModifiedBy>
  <cp:revision>1</cp:revision>
  <dcterms:created xsi:type="dcterms:W3CDTF">2014-04-02T05:17:22Z</dcterms:created>
  <dcterms:modified xsi:type="dcterms:W3CDTF">2014-04-02T05:18:41Z</dcterms:modified>
</cp:coreProperties>
</file>