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DDB3C-241C-46C4-BBC8-B6F47BB7D040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F4CF8-5D37-480E-9EC6-218408BD4DD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DDB3C-241C-46C4-BBC8-B6F47BB7D040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F4CF8-5D37-480E-9EC6-218408BD4D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DDB3C-241C-46C4-BBC8-B6F47BB7D040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F4CF8-5D37-480E-9EC6-218408BD4D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DDB3C-241C-46C4-BBC8-B6F47BB7D040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F4CF8-5D37-480E-9EC6-218408BD4D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DDB3C-241C-46C4-BBC8-B6F47BB7D040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83F4CF8-5D37-480E-9EC6-218408BD4DD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DDB3C-241C-46C4-BBC8-B6F47BB7D040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F4CF8-5D37-480E-9EC6-218408BD4D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DDB3C-241C-46C4-BBC8-B6F47BB7D040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F4CF8-5D37-480E-9EC6-218408BD4D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DDB3C-241C-46C4-BBC8-B6F47BB7D040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F4CF8-5D37-480E-9EC6-218408BD4D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DDB3C-241C-46C4-BBC8-B6F47BB7D040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F4CF8-5D37-480E-9EC6-218408BD4D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DDB3C-241C-46C4-BBC8-B6F47BB7D040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F4CF8-5D37-480E-9EC6-218408BD4D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DDB3C-241C-46C4-BBC8-B6F47BB7D040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F4CF8-5D37-480E-9EC6-218408BD4D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59DDB3C-241C-46C4-BBC8-B6F47BB7D040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3F4CF8-5D37-480E-9EC6-218408BD4DD7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Марко </a:t>
            </a:r>
            <a:r>
              <a:rPr lang="ru-RU" dirty="0" smtClean="0"/>
              <a:t>Поло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06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Марко поло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Марко Поло (1254 - 1324) – путешественник, произведение которого «Книга о разнообразии мира» оказало большое влияние на исследования азиатских </a:t>
            </a:r>
            <a:r>
              <a:rPr lang="ru-RU" dirty="0" err="1"/>
              <a:t>стран.Родился</a:t>
            </a:r>
            <a:r>
              <a:rPr lang="ru-RU" dirty="0"/>
              <a:t> Марко Поло в 1254 году в Венеции (по данным некоторых ученых в </a:t>
            </a:r>
            <a:r>
              <a:rPr lang="ru-RU" dirty="0" err="1"/>
              <a:t>Корчуле</a:t>
            </a:r>
            <a:r>
              <a:rPr lang="ru-RU" dirty="0"/>
              <a:t> в Хорватии) в купеческой семье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2420888"/>
            <a:ext cx="3312368" cy="3168352"/>
          </a:xfrm>
        </p:spPr>
      </p:pic>
    </p:spTree>
    <p:extLst>
      <p:ext uri="{BB962C8B-B14F-4D97-AF65-F5344CB8AC3E}">
        <p14:creationId xmlns:p14="http://schemas.microsoft.com/office/powerpoint/2010/main" val="87584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Первое путешествие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069160"/>
          </a:xfrm>
        </p:spPr>
        <p:txBody>
          <a:bodyPr>
            <a:noAutofit/>
          </a:bodyPr>
          <a:lstStyle/>
          <a:p>
            <a:r>
              <a:rPr lang="ru-RU" sz="1600" dirty="0" smtClean="0"/>
              <a:t>Первое путешествие </a:t>
            </a:r>
            <a:r>
              <a:rPr lang="ru-RU" sz="1600" dirty="0"/>
              <a:t>в биографии Марко Поло приходится на 1271 год.</a:t>
            </a:r>
          </a:p>
          <a:p>
            <a:r>
              <a:rPr lang="ru-RU" sz="1600" dirty="0" smtClean="0"/>
              <a:t>Тогда </a:t>
            </a:r>
            <a:r>
              <a:rPr lang="ru-RU" sz="1600" dirty="0"/>
              <a:t>вместе с отцом и дядей он направился в Иерусалим. Позже Марко отправился в Китай. По пути посетил Памир, Месопотамию, </a:t>
            </a:r>
            <a:r>
              <a:rPr lang="ru-RU" sz="1600" dirty="0" err="1"/>
              <a:t>Кашгарию</a:t>
            </a:r>
            <a:r>
              <a:rPr lang="ru-RU" sz="1600" dirty="0"/>
              <a:t>. В своих произведениях он описывает географические местоположения городов, традиции, ремёсла китайцев и их жизнь. Поло выполнял различные поручения хана, способствовал развитию Китая, три года был губернатором </a:t>
            </a:r>
            <a:r>
              <a:rPr lang="ru-RU" sz="1600" dirty="0" err="1"/>
              <a:t>Янчжоу.Пробыв</a:t>
            </a:r>
            <a:r>
              <a:rPr lang="ru-RU" sz="1600" dirty="0"/>
              <a:t> в Китае до 1291 года, Марк Поло в биографии наконец был отправлен ханом в Венецию. А по пути посетил Иран, Цейлон, </a:t>
            </a:r>
            <a:r>
              <a:rPr lang="ru-RU" sz="1600" dirty="0" err="1"/>
              <a:t>Суматру.После</a:t>
            </a:r>
            <a:r>
              <a:rPr lang="ru-RU" sz="1600" dirty="0"/>
              <a:t> возвращения на родину биография Марко Поло недостаточно точна.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024431"/>
            <a:ext cx="4038600" cy="3677501"/>
          </a:xfrm>
        </p:spPr>
      </p:pic>
    </p:spTree>
    <p:extLst>
      <p:ext uri="{BB962C8B-B14F-4D97-AF65-F5344CB8AC3E}">
        <p14:creationId xmlns:p14="http://schemas.microsoft.com/office/powerpoint/2010/main" val="327325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 Во время войны с Генуей Марко попал в плен, освободившись из которого лишь в 1299 году вернулся в Венецию. Умер Марко Поло в 1324 году в Венеции. Среди книг Марко встречаются записи, повествующие не о самих путешествиях автора, а о поездках и мнениях других людей. Например, такова книга о России.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916832"/>
            <a:ext cx="3240360" cy="38884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9773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284984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внимание!!!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824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</TotalTime>
  <Words>219</Words>
  <Application>Microsoft Office PowerPoint</Application>
  <PresentationFormat>Экран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Апекс</vt:lpstr>
      <vt:lpstr>Марко Поло</vt:lpstr>
      <vt:lpstr>Марко поло</vt:lpstr>
      <vt:lpstr>Первое путешествие</vt:lpstr>
      <vt:lpstr>Презентация PowerPoint</vt:lpstr>
      <vt:lpstr>Спасибо за внимание!!!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Марко Поло</dc:title>
  <dc:creator>1</dc:creator>
  <cp:lastModifiedBy>1</cp:lastModifiedBy>
  <cp:revision>1</cp:revision>
  <dcterms:created xsi:type="dcterms:W3CDTF">2013-11-14T10:32:17Z</dcterms:created>
  <dcterms:modified xsi:type="dcterms:W3CDTF">2013-11-14T10:40:30Z</dcterms:modified>
</cp:coreProperties>
</file>