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accent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2/2/2022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1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accent1"/>
          </a:soli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20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8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6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pn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jpeg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effectLst/>
              </a:rPr>
              <a:t>Владимир Короленко</a:t>
            </a: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/>
              <a:t>біографія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2630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315685"/>
            <a:ext cx="9905998" cy="1905000"/>
          </a:xfrm>
        </p:spPr>
        <p:txBody>
          <a:bodyPr/>
          <a:lstStyle/>
          <a:p>
            <a:pPr algn="ctr"/>
            <a:r>
              <a:rPr lang="uk-UA" dirty="0" smtClean="0"/>
              <a:t>Дитинство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3" y="2220685"/>
            <a:ext cx="9905998" cy="3788229"/>
          </a:xfrm>
        </p:spPr>
        <p:txBody>
          <a:bodyPr anchor="t">
            <a:normAutofit fontScale="92500" lnSpcReduction="10000"/>
          </a:bodyPr>
          <a:lstStyle/>
          <a:p>
            <a:r>
              <a:rPr lang="ru-RU" dirty="0" err="1">
                <a:effectLst/>
              </a:rPr>
              <a:t>Народився</a:t>
            </a:r>
            <a:r>
              <a:rPr lang="ru-RU" dirty="0">
                <a:effectLst/>
              </a:rPr>
              <a:t> у </a:t>
            </a:r>
            <a:r>
              <a:rPr lang="ru-RU" dirty="0" err="1">
                <a:effectLst/>
              </a:rPr>
              <a:t>Житомирі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нині</a:t>
            </a:r>
            <a:r>
              <a:rPr lang="ru-RU" dirty="0">
                <a:effectLst/>
              </a:rPr>
              <a:t> </a:t>
            </a:r>
            <a:r>
              <a:rPr lang="ru-RU" dirty="0" err="1" smtClean="0">
                <a:effectLst/>
              </a:rPr>
              <a:t>Україна</a:t>
            </a:r>
            <a:r>
              <a:rPr lang="ru-RU" dirty="0" smtClean="0">
                <a:effectLst/>
              </a:rPr>
              <a:t>, </a:t>
            </a:r>
            <a:r>
              <a:rPr lang="ru-RU" dirty="0">
                <a:effectLst/>
              </a:rPr>
              <a:t>у </a:t>
            </a:r>
            <a:r>
              <a:rPr lang="ru-RU" dirty="0" err="1">
                <a:effectLst/>
              </a:rPr>
              <a:t>родині</a:t>
            </a:r>
            <a:r>
              <a:rPr lang="ru-RU" dirty="0">
                <a:effectLst/>
              </a:rPr>
              <a:t> </a:t>
            </a:r>
            <a:r>
              <a:rPr lang="ru-RU" dirty="0" err="1">
                <a:effectLst/>
              </a:rPr>
              <a:t>повітового</a:t>
            </a:r>
            <a:r>
              <a:rPr lang="ru-RU" dirty="0">
                <a:effectLst/>
              </a:rPr>
              <a:t> </a:t>
            </a:r>
            <a:r>
              <a:rPr lang="ru-RU" dirty="0" err="1">
                <a:effectLst/>
              </a:rPr>
              <a:t>судді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Батько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письменника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Галактіон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Панасович</a:t>
            </a:r>
            <a:r>
              <a:rPr lang="ru-RU" dirty="0">
                <a:effectLst/>
              </a:rPr>
              <a:t> Короленко, </a:t>
            </a:r>
            <a:r>
              <a:rPr lang="ru-RU" dirty="0" err="1">
                <a:effectLst/>
              </a:rPr>
              <a:t>вирізнявся</a:t>
            </a:r>
            <a:r>
              <a:rPr lang="ru-RU" dirty="0">
                <a:effectLst/>
              </a:rPr>
              <a:t> в </a:t>
            </a:r>
            <a:r>
              <a:rPr lang="ru-RU" dirty="0" err="1">
                <a:effectLst/>
              </a:rPr>
              <a:t>середовищі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провінційного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чиновництва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різнобічністю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культурних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запитів</a:t>
            </a:r>
            <a:r>
              <a:rPr lang="ru-RU" dirty="0">
                <a:effectLst/>
              </a:rPr>
              <a:t> та </a:t>
            </a:r>
            <a:r>
              <a:rPr lang="ru-RU" dirty="0" err="1">
                <a:effectLst/>
              </a:rPr>
              <a:t>непідкупною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чесністю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що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робило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його</a:t>
            </a:r>
            <a:r>
              <a:rPr lang="ru-RU" dirty="0">
                <a:effectLst/>
              </a:rPr>
              <a:t> для </a:t>
            </a:r>
            <a:r>
              <a:rPr lang="ru-RU" dirty="0" err="1">
                <a:effectLst/>
              </a:rPr>
              <a:t>навколишніх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дивакуватою</a:t>
            </a:r>
            <a:r>
              <a:rPr lang="ru-RU" dirty="0">
                <a:effectLst/>
              </a:rPr>
              <a:t> та </a:t>
            </a:r>
            <a:r>
              <a:rPr lang="ru-RU" dirty="0" err="1">
                <a:effectLst/>
              </a:rPr>
              <a:t>навіть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небезпечною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людиною</a:t>
            </a:r>
            <a:r>
              <a:rPr lang="ru-RU" dirty="0">
                <a:effectLst/>
              </a:rPr>
              <a:t>. Коли </a:t>
            </a:r>
            <a:r>
              <a:rPr lang="ru-RU" dirty="0" err="1">
                <a:effectLst/>
              </a:rPr>
              <a:t>батько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п'ятнадцятилітнього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Володимира</a:t>
            </a:r>
            <a:r>
              <a:rPr lang="ru-RU" dirty="0">
                <a:effectLst/>
              </a:rPr>
              <a:t> помер, </a:t>
            </a:r>
            <a:r>
              <a:rPr lang="ru-RU" dirty="0" err="1">
                <a:effectLst/>
              </a:rPr>
              <a:t>він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залишив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сім'ю</a:t>
            </a:r>
            <a:r>
              <a:rPr lang="ru-RU" dirty="0">
                <a:effectLst/>
              </a:rPr>
              <a:t> у </a:t>
            </a:r>
            <a:r>
              <a:rPr lang="ru-RU" dirty="0" err="1">
                <a:effectLst/>
              </a:rPr>
              <a:t>скрутному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фінансовому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становищі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вдові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судді</a:t>
            </a:r>
            <a:r>
              <a:rPr lang="ru-RU" dirty="0">
                <a:effectLst/>
              </a:rPr>
              <a:t> довелось </a:t>
            </a:r>
            <a:r>
              <a:rPr lang="ru-RU" dirty="0" err="1">
                <a:effectLst/>
              </a:rPr>
              <a:t>застосувати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героїчні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зусилля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щоб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син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мав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можливість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закінчити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освіту</a:t>
            </a:r>
            <a:r>
              <a:rPr lang="ru-RU" dirty="0" smtClean="0">
                <a:effectLst/>
              </a:rPr>
              <a:t>.</a:t>
            </a:r>
            <a:r>
              <a:rPr lang="ru-RU" dirty="0">
                <a:effectLst/>
              </a:rPr>
              <a:t> На </a:t>
            </a:r>
            <a:r>
              <a:rPr lang="ru-RU" dirty="0" err="1">
                <a:effectLst/>
              </a:rPr>
              <a:t>Житомирщині</a:t>
            </a:r>
            <a:r>
              <a:rPr lang="ru-RU" dirty="0">
                <a:effectLst/>
              </a:rPr>
              <a:t> минули </a:t>
            </a:r>
            <a:r>
              <a:rPr lang="ru-RU" dirty="0" err="1">
                <a:effectLst/>
              </a:rPr>
              <a:t>його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дитячі</a:t>
            </a:r>
            <a:r>
              <a:rPr lang="ru-RU" dirty="0">
                <a:effectLst/>
              </a:rPr>
              <a:t> та </a:t>
            </a:r>
            <a:r>
              <a:rPr lang="ru-RU" dirty="0" err="1">
                <a:effectLst/>
              </a:rPr>
              <a:t>юнацькі</a:t>
            </a:r>
            <a:r>
              <a:rPr lang="ru-RU" dirty="0">
                <a:effectLst/>
              </a:rPr>
              <a:t> роки</a:t>
            </a:r>
            <a:r>
              <a:rPr lang="ru-RU" dirty="0" smtClean="0">
                <a:effectLst/>
              </a:rPr>
              <a:t>.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Дитинство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майбутнього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письменника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було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багатобарвним</a:t>
            </a:r>
            <a:r>
              <a:rPr lang="ru-RU" dirty="0">
                <a:effectLst/>
              </a:rPr>
              <a:t>. По </a:t>
            </a:r>
            <a:r>
              <a:rPr lang="ru-RU" dirty="0" err="1">
                <a:effectLst/>
              </a:rPr>
              <a:t>суті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воно</a:t>
            </a:r>
            <a:r>
              <a:rPr lang="ru-RU" dirty="0">
                <a:effectLst/>
              </a:rPr>
              <a:t> й </a:t>
            </a:r>
            <a:r>
              <a:rPr lang="ru-RU" dirty="0" err="1">
                <a:effectLst/>
              </a:rPr>
              <a:t>визначило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подальшу</a:t>
            </a:r>
            <a:r>
              <a:rPr lang="ru-RU" dirty="0">
                <a:effectLst/>
              </a:rPr>
              <a:t> долю </a:t>
            </a:r>
            <a:r>
              <a:rPr lang="ru-RU" dirty="0" err="1">
                <a:effectLst/>
              </a:rPr>
              <a:t>сина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суворого</a:t>
            </a:r>
            <a:r>
              <a:rPr lang="ru-RU" dirty="0">
                <a:effectLst/>
              </a:rPr>
              <a:t> і </a:t>
            </a:r>
            <a:r>
              <a:rPr lang="ru-RU" dirty="0" err="1">
                <a:effectLst/>
              </a:rPr>
              <a:t>непідкупного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судді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Галактіона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Панасовича</a:t>
            </a:r>
            <a:r>
              <a:rPr lang="ru-RU" dirty="0">
                <a:effectLst/>
              </a:rPr>
              <a:t> Короленка. </a:t>
            </a:r>
            <a:r>
              <a:rPr lang="ru-RU" dirty="0" err="1">
                <a:effectLst/>
              </a:rPr>
              <a:t>Згодом</a:t>
            </a:r>
            <a:r>
              <a:rPr lang="ru-RU" dirty="0">
                <a:effectLst/>
              </a:rPr>
              <a:t> Володю Короленка </a:t>
            </a:r>
            <a:r>
              <a:rPr lang="ru-RU" dirty="0" err="1">
                <a:effectLst/>
              </a:rPr>
              <a:t>дуже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приваблювали</a:t>
            </a:r>
            <a:r>
              <a:rPr lang="ru-RU" dirty="0">
                <a:effectLst/>
              </a:rPr>
              <a:t> </a:t>
            </a:r>
            <a:r>
              <a:rPr lang="ru-RU" dirty="0" err="1">
                <a:effectLst/>
              </a:rPr>
              <a:t>музика</a:t>
            </a:r>
            <a:r>
              <a:rPr lang="ru-RU" dirty="0">
                <a:effectLst/>
              </a:rPr>
              <a:t> і </a:t>
            </a:r>
            <a:r>
              <a:rPr lang="ru-RU" dirty="0" err="1">
                <a:effectLst/>
              </a:rPr>
              <a:t>мистецтво</a:t>
            </a:r>
            <a:r>
              <a:rPr lang="ru-RU" dirty="0">
                <a:effectLst/>
              </a:rPr>
              <a:t>, </a:t>
            </a:r>
            <a:r>
              <a:rPr lang="ru-RU" dirty="0" err="1">
                <a:effectLst/>
              </a:rPr>
              <a:t>історія</a:t>
            </a:r>
            <a:r>
              <a:rPr lang="ru-RU" dirty="0">
                <a:effectLst/>
              </a:rPr>
              <a:t>, </a:t>
            </a:r>
            <a:r>
              <a:rPr lang="ru-RU" dirty="0" err="1">
                <a:effectLst/>
              </a:rPr>
              <a:t>філософія</a:t>
            </a:r>
            <a:r>
              <a:rPr lang="ru-RU" dirty="0">
                <a:effectLst/>
              </a:rPr>
              <a:t>, але </a:t>
            </a:r>
            <a:r>
              <a:rPr lang="ru-RU" dirty="0" err="1">
                <a:effectLst/>
              </a:rPr>
              <a:t>ніщо</a:t>
            </a:r>
            <a:r>
              <a:rPr lang="ru-RU" dirty="0">
                <a:effectLst/>
              </a:rPr>
              <a:t> не </a:t>
            </a:r>
            <a:r>
              <a:rPr lang="ru-RU" dirty="0" err="1">
                <a:effectLst/>
              </a:rPr>
              <a:t>захоплювало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його</a:t>
            </a:r>
            <a:r>
              <a:rPr lang="ru-RU" dirty="0">
                <a:effectLst/>
              </a:rPr>
              <a:t> так, як </a:t>
            </a:r>
            <a:r>
              <a:rPr lang="ru-RU" dirty="0" err="1">
                <a:effectLst/>
              </a:rPr>
              <a:t>література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Він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був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вражений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відкривши</a:t>
            </a:r>
            <a:r>
              <a:rPr lang="ru-RU" dirty="0">
                <a:effectLst/>
              </a:rPr>
              <a:t> для себе твори </a:t>
            </a:r>
            <a:r>
              <a:rPr lang="ru-RU" dirty="0" err="1">
                <a:effectLst/>
              </a:rPr>
              <a:t>Олександра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Островського</a:t>
            </a:r>
            <a:r>
              <a:rPr lang="ru-RU" dirty="0">
                <a:effectLst/>
              </a:rPr>
              <a:t>, </a:t>
            </a:r>
            <a:r>
              <a:rPr lang="ru-RU" dirty="0" err="1">
                <a:effectLst/>
              </a:rPr>
              <a:t>Миколи</a:t>
            </a:r>
            <a:r>
              <a:rPr lang="ru-RU" dirty="0">
                <a:effectLst/>
              </a:rPr>
              <a:t> Некрасова, </a:t>
            </a:r>
            <a:r>
              <a:rPr lang="ru-RU" dirty="0" err="1">
                <a:effectLst/>
              </a:rPr>
              <a:t>Івана</a:t>
            </a:r>
            <a:r>
              <a:rPr lang="ru-RU" dirty="0">
                <a:effectLst/>
              </a:rPr>
              <a:t> </a:t>
            </a:r>
            <a:r>
              <a:rPr lang="ru-RU" dirty="0" err="1" smtClean="0">
                <a:effectLst/>
              </a:rPr>
              <a:t>Тургенєва</a:t>
            </a:r>
            <a:r>
              <a:rPr lang="ru-RU" dirty="0" smtClean="0">
                <a:effectLst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548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dir="in"/>
      </p:transition>
    </mc:Choice>
    <mc:Fallback xmlns="">
      <p:transition spd="slow">
        <p:split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246017"/>
            <a:ext cx="9905998" cy="1905000"/>
          </a:xfrm>
        </p:spPr>
        <p:txBody>
          <a:bodyPr/>
          <a:lstStyle/>
          <a:p>
            <a:pPr algn="ctr"/>
            <a:r>
              <a:rPr lang="uk-UA" dirty="0" smtClean="0"/>
              <a:t>Ранні роки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3" y="2151017"/>
            <a:ext cx="9905998" cy="3779520"/>
          </a:xfrm>
        </p:spPr>
        <p:txBody>
          <a:bodyPr anchor="t">
            <a:normAutofit/>
          </a:bodyPr>
          <a:lstStyle/>
          <a:p>
            <a:r>
              <a:rPr lang="ru-RU" dirty="0" err="1">
                <a:effectLst/>
              </a:rPr>
              <a:t>Вчився</a:t>
            </a:r>
            <a:r>
              <a:rPr lang="ru-RU" dirty="0">
                <a:effectLst/>
              </a:rPr>
              <a:t> Короленко в </a:t>
            </a:r>
            <a:r>
              <a:rPr lang="ru-RU" dirty="0" err="1">
                <a:effectLst/>
              </a:rPr>
              <a:t>Житомирській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гімназії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після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переведення</a:t>
            </a:r>
            <a:r>
              <a:rPr lang="ru-RU" dirty="0">
                <a:effectLst/>
              </a:rPr>
              <a:t> батька до </a:t>
            </a:r>
            <a:r>
              <a:rPr lang="ru-RU" dirty="0" err="1">
                <a:effectLst/>
              </a:rPr>
              <a:t>Рівного</a:t>
            </a:r>
            <a:r>
              <a:rPr lang="ru-RU" dirty="0">
                <a:effectLst/>
              </a:rPr>
              <a:t> — у </a:t>
            </a:r>
            <a:r>
              <a:rPr lang="ru-RU" dirty="0" err="1">
                <a:effectLst/>
              </a:rPr>
              <a:t>Рівненській</a:t>
            </a:r>
            <a:r>
              <a:rPr lang="ru-RU" dirty="0">
                <a:effectLst/>
              </a:rPr>
              <a:t> </a:t>
            </a:r>
            <a:r>
              <a:rPr lang="ru-RU" dirty="0" err="1" smtClean="0">
                <a:effectLst/>
              </a:rPr>
              <a:t>гімназії</a:t>
            </a:r>
            <a:r>
              <a:rPr lang="ru-RU" dirty="0" smtClean="0">
                <a:effectLst/>
              </a:rPr>
              <a:t>. </a:t>
            </a:r>
            <a:r>
              <a:rPr lang="ru-RU" dirty="0" err="1" smtClean="0">
                <a:effectLst/>
              </a:rPr>
              <a:t>Після</a:t>
            </a:r>
            <a:r>
              <a:rPr lang="ru-RU" dirty="0" smtClean="0">
                <a:effectLst/>
              </a:rPr>
              <a:t> </a:t>
            </a:r>
            <a:r>
              <a:rPr lang="ru-RU" dirty="0" err="1">
                <a:effectLst/>
              </a:rPr>
              <a:t>її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закінчення</a:t>
            </a:r>
            <a:r>
              <a:rPr lang="ru-RU" dirty="0">
                <a:effectLst/>
              </a:rPr>
              <a:t> Короленко вступив до Санкт-</a:t>
            </a:r>
            <a:r>
              <a:rPr lang="ru-RU" dirty="0" err="1">
                <a:effectLst/>
              </a:rPr>
              <a:t>Петербурзького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технологічного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інституту</a:t>
            </a:r>
            <a:r>
              <a:rPr lang="ru-RU" dirty="0">
                <a:effectLst/>
              </a:rPr>
              <a:t> (1871), але через </a:t>
            </a:r>
            <a:r>
              <a:rPr lang="ru-RU" dirty="0" err="1">
                <a:effectLst/>
              </a:rPr>
              <a:t>матеріальні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нестатки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мусив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залишити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навчання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Пішов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працювати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коректором</a:t>
            </a:r>
            <a:r>
              <a:rPr lang="ru-RU" dirty="0">
                <a:effectLst/>
              </a:rPr>
              <a:t> та </a:t>
            </a:r>
            <a:r>
              <a:rPr lang="ru-RU" dirty="0" err="1">
                <a:effectLst/>
              </a:rPr>
              <a:t>намагався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знайти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собі</a:t>
            </a:r>
            <a:r>
              <a:rPr lang="ru-RU" dirty="0">
                <a:effectLst/>
              </a:rPr>
              <a:t> роботу у </a:t>
            </a:r>
            <a:r>
              <a:rPr lang="ru-RU" dirty="0" err="1">
                <a:effectLst/>
              </a:rPr>
              <a:t>видавництві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географічних</a:t>
            </a:r>
            <a:r>
              <a:rPr lang="ru-RU" dirty="0">
                <a:effectLst/>
              </a:rPr>
              <a:t> карт. 1874 </a:t>
            </a:r>
            <a:r>
              <a:rPr lang="ru-RU" dirty="0" err="1">
                <a:effectLst/>
              </a:rPr>
              <a:t>перейшов</a:t>
            </a:r>
            <a:r>
              <a:rPr lang="ru-RU" dirty="0">
                <a:effectLst/>
              </a:rPr>
              <a:t> до </a:t>
            </a:r>
            <a:r>
              <a:rPr lang="ru-RU" dirty="0" err="1">
                <a:effectLst/>
              </a:rPr>
              <a:t>Петровської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хліборобської</a:t>
            </a:r>
            <a:r>
              <a:rPr lang="ru-RU" dirty="0">
                <a:effectLst/>
              </a:rPr>
              <a:t> та </a:t>
            </a:r>
            <a:r>
              <a:rPr lang="ru-RU" dirty="0" err="1">
                <a:effectLst/>
              </a:rPr>
              <a:t>лісової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академії</a:t>
            </a:r>
            <a:r>
              <a:rPr lang="ru-RU" dirty="0">
                <a:effectLst/>
              </a:rPr>
              <a:t> у </a:t>
            </a:r>
            <a:r>
              <a:rPr lang="ru-RU" dirty="0" err="1">
                <a:effectLst/>
              </a:rPr>
              <a:t>Москві</a:t>
            </a:r>
            <a:r>
              <a:rPr lang="ru-RU" dirty="0">
                <a:effectLst/>
              </a:rPr>
              <a:t> (</a:t>
            </a:r>
            <a:r>
              <a:rPr lang="ru-RU" dirty="0" err="1">
                <a:effectLst/>
              </a:rPr>
              <a:t>нині</a:t>
            </a:r>
            <a:r>
              <a:rPr lang="ru-RU" dirty="0">
                <a:effectLst/>
              </a:rPr>
              <a:t> </a:t>
            </a:r>
            <a:r>
              <a:rPr lang="ru-RU" dirty="0" err="1">
                <a:effectLst/>
              </a:rPr>
              <a:t>Тімірязєвська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академія</a:t>
            </a:r>
            <a:r>
              <a:rPr lang="ru-RU" dirty="0">
                <a:effectLst/>
              </a:rPr>
              <a:t>). </a:t>
            </a:r>
            <a:r>
              <a:rPr lang="ru-RU" dirty="0" err="1">
                <a:effectLst/>
              </a:rPr>
              <a:t>Його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вчителем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був</a:t>
            </a:r>
            <a:r>
              <a:rPr lang="ru-RU" dirty="0">
                <a:effectLst/>
              </a:rPr>
              <a:t> </a:t>
            </a:r>
            <a:r>
              <a:rPr lang="ru-RU" dirty="0" err="1">
                <a:effectLst/>
              </a:rPr>
              <a:t>Клемент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Тімірязєв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Під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прізвищем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Ізборського</a:t>
            </a:r>
            <a:r>
              <a:rPr lang="ru-RU" dirty="0">
                <a:effectLst/>
              </a:rPr>
              <a:t> К. </a:t>
            </a:r>
            <a:r>
              <a:rPr lang="ru-RU" dirty="0" err="1">
                <a:effectLst/>
              </a:rPr>
              <a:t>Тімірязєв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виведений</a:t>
            </a:r>
            <a:r>
              <a:rPr lang="ru-RU" dirty="0">
                <a:effectLst/>
              </a:rPr>
              <a:t> в </a:t>
            </a:r>
            <a:r>
              <a:rPr lang="ru-RU" dirty="0" err="1">
                <a:effectLst/>
              </a:rPr>
              <a:t>повісті</a:t>
            </a:r>
            <a:r>
              <a:rPr lang="ru-RU" dirty="0">
                <a:effectLst/>
              </a:rPr>
              <a:t> рос. </a:t>
            </a:r>
            <a:r>
              <a:rPr lang="ru-RU" i="1" dirty="0">
                <a:effectLst/>
              </a:rPr>
              <a:t>«С двух сторон»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також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йому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присвячені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сторінки</a:t>
            </a:r>
            <a:r>
              <a:rPr lang="ru-RU" dirty="0">
                <a:effectLst/>
              </a:rPr>
              <a:t> в рос. </a:t>
            </a:r>
            <a:r>
              <a:rPr lang="ru-RU" i="1" dirty="0">
                <a:effectLst/>
              </a:rPr>
              <a:t>«Истории моего современника»</a:t>
            </a:r>
            <a:r>
              <a:rPr lang="ru-RU" dirty="0">
                <a:effectLst/>
              </a:rPr>
              <a:t>. Через </a:t>
            </a:r>
            <a:r>
              <a:rPr lang="ru-RU" dirty="0" err="1">
                <a:effectLst/>
              </a:rPr>
              <a:t>багато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років</a:t>
            </a:r>
            <a:r>
              <a:rPr lang="ru-RU" dirty="0">
                <a:effectLst/>
              </a:rPr>
              <a:t> Короленко писав </a:t>
            </a:r>
            <a:r>
              <a:rPr lang="ru-RU" dirty="0" err="1">
                <a:effectLst/>
              </a:rPr>
              <a:t>Тімірязєву</a:t>
            </a:r>
            <a:r>
              <a:rPr lang="ru-RU" dirty="0">
                <a:effectLst/>
              </a:rPr>
              <a:t> про </a:t>
            </a:r>
            <a:r>
              <a:rPr lang="ru-RU" dirty="0" err="1">
                <a:effectLst/>
              </a:rPr>
              <a:t>навчання</a:t>
            </a:r>
            <a:r>
              <a:rPr lang="ru-RU" dirty="0">
                <a:effectLst/>
              </a:rPr>
              <a:t> в </a:t>
            </a:r>
            <a:r>
              <a:rPr lang="ru-RU" dirty="0" err="1" smtClean="0">
                <a:effectLst/>
              </a:rPr>
              <a:t>академії</a:t>
            </a:r>
            <a:r>
              <a:rPr lang="ru-RU" baseline="30000" dirty="0">
                <a:effectLst/>
              </a:rPr>
              <a:t>.</a:t>
            </a:r>
            <a:endParaRPr lang="ru-RU" dirty="0"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8701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 pattern="rectangle" dir="ou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341811"/>
            <a:ext cx="9905998" cy="1905000"/>
          </a:xfrm>
        </p:spPr>
        <p:txBody>
          <a:bodyPr/>
          <a:lstStyle/>
          <a:p>
            <a:pPr algn="ctr"/>
            <a:r>
              <a:rPr lang="uk-UA" dirty="0" smtClean="0"/>
              <a:t>творчість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3" y="2246811"/>
            <a:ext cx="9905998" cy="3544389"/>
          </a:xfrm>
        </p:spPr>
        <p:txBody>
          <a:bodyPr>
            <a:normAutofit fontScale="85000" lnSpcReduction="10000"/>
          </a:bodyPr>
          <a:lstStyle/>
          <a:p>
            <a:r>
              <a:rPr lang="ru-RU" dirty="0" err="1">
                <a:effectLst/>
              </a:rPr>
              <a:t>Нижньогородське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десятиліття</a:t>
            </a:r>
            <a:r>
              <a:rPr lang="ru-RU" dirty="0">
                <a:effectLst/>
              </a:rPr>
              <a:t> (1885—1895) — час </a:t>
            </a:r>
            <a:r>
              <a:rPr lang="ru-RU" dirty="0" err="1">
                <a:effectLst/>
              </a:rPr>
              <a:t>найактивнішої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літературної</a:t>
            </a:r>
            <a:r>
              <a:rPr lang="ru-RU" dirty="0">
                <a:effectLst/>
              </a:rPr>
              <a:t> та </a:t>
            </a:r>
            <a:r>
              <a:rPr lang="ru-RU" dirty="0" err="1">
                <a:effectLst/>
              </a:rPr>
              <a:t>громадської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діяльності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письменника</a:t>
            </a:r>
            <a:r>
              <a:rPr lang="ru-RU" dirty="0">
                <a:effectLst/>
              </a:rPr>
              <a:t> — справедливо </a:t>
            </a:r>
            <a:r>
              <a:rPr lang="ru-RU" dirty="0" err="1">
                <a:effectLst/>
              </a:rPr>
              <a:t>назване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сучасниками</a:t>
            </a:r>
            <a:r>
              <a:rPr lang="ru-RU" dirty="0">
                <a:effectLst/>
              </a:rPr>
              <a:t> «</a:t>
            </a:r>
            <a:r>
              <a:rPr lang="ru-RU" dirty="0" err="1">
                <a:effectLst/>
              </a:rPr>
              <a:t>епохою</a:t>
            </a:r>
            <a:r>
              <a:rPr lang="ru-RU" dirty="0">
                <a:effectLst/>
              </a:rPr>
              <a:t> Короленка». У 1886 р. </a:t>
            </a:r>
            <a:r>
              <a:rPr lang="ru-RU" dirty="0" err="1">
                <a:effectLst/>
              </a:rPr>
              <a:t>вийшла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його</a:t>
            </a:r>
            <a:r>
              <a:rPr lang="ru-RU" dirty="0">
                <a:effectLst/>
              </a:rPr>
              <a:t> перша книга «</a:t>
            </a:r>
            <a:r>
              <a:rPr lang="ru-RU" i="1" dirty="0" err="1">
                <a:effectLst/>
              </a:rPr>
              <a:t>Нариси</a:t>
            </a:r>
            <a:r>
              <a:rPr lang="ru-RU" i="1" dirty="0">
                <a:effectLst/>
              </a:rPr>
              <a:t> та </a:t>
            </a:r>
            <a:r>
              <a:rPr lang="ru-RU" i="1" dirty="0" err="1">
                <a:effectLst/>
              </a:rPr>
              <a:t>оповідання</a:t>
            </a:r>
            <a:r>
              <a:rPr lang="ru-RU" dirty="0">
                <a:effectLst/>
              </a:rPr>
              <a:t>», яка </a:t>
            </a:r>
            <a:r>
              <a:rPr lang="ru-RU" dirty="0" err="1">
                <a:effectLst/>
              </a:rPr>
              <a:t>дістала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захоплений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відгук</a:t>
            </a:r>
            <a:r>
              <a:rPr lang="ru-RU" dirty="0">
                <a:effectLst/>
              </a:rPr>
              <a:t> А. Чехова. </a:t>
            </a:r>
            <a:r>
              <a:rPr lang="ru-RU" dirty="0" err="1">
                <a:effectLst/>
              </a:rPr>
              <a:t>Справжнім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тріумфом</a:t>
            </a:r>
            <a:r>
              <a:rPr lang="ru-RU" dirty="0">
                <a:effectLst/>
              </a:rPr>
              <a:t> став </a:t>
            </a:r>
            <a:r>
              <a:rPr lang="ru-RU" dirty="0" err="1">
                <a:effectLst/>
              </a:rPr>
              <a:t>наступний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твір</a:t>
            </a:r>
            <a:r>
              <a:rPr lang="ru-RU" dirty="0">
                <a:effectLst/>
              </a:rPr>
              <a:t> — </a:t>
            </a:r>
            <a:r>
              <a:rPr lang="ru-RU" dirty="0" err="1">
                <a:effectLst/>
              </a:rPr>
              <a:t>повість</a:t>
            </a:r>
            <a:r>
              <a:rPr lang="ru-RU" dirty="0">
                <a:effectLst/>
              </a:rPr>
              <a:t> «</a:t>
            </a:r>
            <a:r>
              <a:rPr lang="ru-RU" i="1" dirty="0" err="1">
                <a:effectLst/>
              </a:rPr>
              <a:t>Сліпий</a:t>
            </a:r>
            <a:r>
              <a:rPr lang="ru-RU" i="1" dirty="0">
                <a:effectLst/>
              </a:rPr>
              <a:t> </a:t>
            </a:r>
            <a:r>
              <a:rPr lang="ru-RU" i="1" dirty="0" err="1">
                <a:effectLst/>
              </a:rPr>
              <a:t>музикант</a:t>
            </a:r>
            <a:r>
              <a:rPr lang="ru-RU" dirty="0">
                <a:effectLst/>
              </a:rPr>
              <a:t>» (1886). У </a:t>
            </a:r>
            <a:r>
              <a:rPr lang="ru-RU" dirty="0" err="1">
                <a:effectLst/>
              </a:rPr>
              <a:t>ньому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В.Короленко</a:t>
            </a:r>
            <a:r>
              <a:rPr lang="ru-RU" dirty="0">
                <a:effectLst/>
              </a:rPr>
              <a:t> з великим </a:t>
            </a:r>
            <a:r>
              <a:rPr lang="ru-RU" dirty="0" err="1">
                <a:effectLst/>
              </a:rPr>
              <a:t>знанням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людської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психології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по-філософськи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підходить</a:t>
            </a:r>
            <a:r>
              <a:rPr lang="ru-RU" dirty="0">
                <a:effectLst/>
              </a:rPr>
              <a:t> до </a:t>
            </a:r>
            <a:r>
              <a:rPr lang="ru-RU" dirty="0" err="1">
                <a:effectLst/>
              </a:rPr>
              <a:t>розв'язання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вічної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проблеми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людини</a:t>
            </a:r>
            <a:r>
              <a:rPr lang="ru-RU" dirty="0">
                <a:effectLst/>
              </a:rPr>
              <a:t> і </a:t>
            </a:r>
            <a:r>
              <a:rPr lang="ru-RU" dirty="0" err="1">
                <a:effectLst/>
              </a:rPr>
              <a:t>суспільства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Простежуючи</a:t>
            </a:r>
            <a:r>
              <a:rPr lang="ru-RU" dirty="0">
                <a:effectLst/>
              </a:rPr>
              <a:t> долю </a:t>
            </a:r>
            <a:r>
              <a:rPr lang="ru-RU" dirty="0" err="1">
                <a:effectLst/>
              </a:rPr>
              <a:t>сліпонародженого</a:t>
            </a:r>
            <a:r>
              <a:rPr lang="ru-RU" dirty="0">
                <a:effectLst/>
              </a:rPr>
              <a:t> хлопчика, </a:t>
            </a:r>
            <a:r>
              <a:rPr lang="ru-RU" dirty="0" err="1">
                <a:effectLst/>
              </a:rPr>
              <a:t>він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підводить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читача</a:t>
            </a:r>
            <a:r>
              <a:rPr lang="ru-RU" dirty="0">
                <a:effectLst/>
              </a:rPr>
              <a:t> до думки про те, </a:t>
            </a:r>
            <a:r>
              <a:rPr lang="ru-RU" dirty="0" err="1">
                <a:effectLst/>
              </a:rPr>
              <a:t>що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природним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покликанням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людини</a:t>
            </a:r>
            <a:r>
              <a:rPr lang="ru-RU" dirty="0">
                <a:effectLst/>
              </a:rPr>
              <a:t> є не </a:t>
            </a:r>
            <a:r>
              <a:rPr lang="ru-RU" dirty="0" err="1">
                <a:effectLst/>
              </a:rPr>
              <a:t>тільки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боротьба</a:t>
            </a:r>
            <a:r>
              <a:rPr lang="ru-RU" dirty="0">
                <a:effectLst/>
              </a:rPr>
              <a:t> за </a:t>
            </a:r>
            <a:r>
              <a:rPr lang="ru-RU" dirty="0" err="1">
                <a:effectLst/>
              </a:rPr>
              <a:t>власне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щастя</a:t>
            </a:r>
            <a:r>
              <a:rPr lang="ru-RU" dirty="0" smtClean="0">
                <a:effectLst/>
              </a:rPr>
              <a:t>.</a:t>
            </a:r>
            <a:r>
              <a:rPr lang="ru-RU" dirty="0">
                <a:effectLst/>
              </a:rPr>
              <a:t> Початок </a:t>
            </a:r>
            <a:r>
              <a:rPr lang="ru-RU" dirty="0" err="1">
                <a:effectLst/>
              </a:rPr>
              <a:t>літературної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діяльності</a:t>
            </a:r>
            <a:r>
              <a:rPr lang="ru-RU" dirty="0">
                <a:effectLst/>
              </a:rPr>
              <a:t> В. Г. Короленка </a:t>
            </a:r>
            <a:r>
              <a:rPr lang="ru-RU" dirty="0" err="1">
                <a:effectLst/>
              </a:rPr>
              <a:t>датується</a:t>
            </a:r>
            <a:r>
              <a:rPr lang="ru-RU" dirty="0">
                <a:effectLst/>
              </a:rPr>
              <a:t> 1879 роком, коли на </a:t>
            </a:r>
            <a:r>
              <a:rPr lang="ru-RU" dirty="0" err="1">
                <a:effectLst/>
              </a:rPr>
              <a:t>сторінках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петербурзького</a:t>
            </a:r>
            <a:r>
              <a:rPr lang="ru-RU" dirty="0">
                <a:effectLst/>
              </a:rPr>
              <a:t> журналу «Слово» </a:t>
            </a:r>
            <a:r>
              <a:rPr lang="ru-RU" dirty="0" err="1">
                <a:effectLst/>
              </a:rPr>
              <a:t>з'явились</a:t>
            </a:r>
            <a:r>
              <a:rPr lang="ru-RU" dirty="0">
                <a:effectLst/>
              </a:rPr>
              <a:t> «</a:t>
            </a:r>
            <a:r>
              <a:rPr lang="ru-RU" i="1" dirty="0" err="1">
                <a:effectLst/>
              </a:rPr>
              <a:t>Епізоди</a:t>
            </a:r>
            <a:r>
              <a:rPr lang="ru-RU" i="1" dirty="0">
                <a:effectLst/>
              </a:rPr>
              <a:t> з </a:t>
            </a:r>
            <a:r>
              <a:rPr lang="ru-RU" i="1" dirty="0" err="1">
                <a:effectLst/>
              </a:rPr>
              <a:t>життя</a:t>
            </a:r>
            <a:r>
              <a:rPr lang="ru-RU" i="1" dirty="0">
                <a:effectLst/>
              </a:rPr>
              <a:t> </a:t>
            </a:r>
            <a:r>
              <a:rPr lang="ru-RU" i="1" dirty="0" err="1">
                <a:effectLst/>
              </a:rPr>
              <a:t>шукача</a:t>
            </a:r>
            <a:r>
              <a:rPr lang="ru-RU" dirty="0">
                <a:effectLst/>
              </a:rPr>
              <a:t>». </a:t>
            </a:r>
            <a:r>
              <a:rPr lang="ru-RU" dirty="0" err="1">
                <a:effectLst/>
              </a:rPr>
              <a:t>Наступні</a:t>
            </a:r>
            <a:r>
              <a:rPr lang="ru-RU" dirty="0">
                <a:effectLst/>
              </a:rPr>
              <a:t> твори </a:t>
            </a:r>
            <a:r>
              <a:rPr lang="ru-RU" dirty="0" err="1">
                <a:effectLst/>
              </a:rPr>
              <a:t>вийшли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друком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лише</a:t>
            </a:r>
            <a:r>
              <a:rPr lang="ru-RU" dirty="0">
                <a:effectLst/>
              </a:rPr>
              <a:t> через </a:t>
            </a:r>
            <a:r>
              <a:rPr lang="ru-RU" dirty="0" err="1">
                <a:effectLst/>
              </a:rPr>
              <a:t>шість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років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Володимиру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Галактіоновичу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було</a:t>
            </a:r>
            <a:r>
              <a:rPr lang="ru-RU" dirty="0">
                <a:effectLst/>
              </a:rPr>
              <a:t> дозволено </a:t>
            </a:r>
            <a:r>
              <a:rPr lang="ru-RU" dirty="0" err="1">
                <a:effectLst/>
              </a:rPr>
              <a:t>оселитися</a:t>
            </a:r>
            <a:r>
              <a:rPr lang="ru-RU" dirty="0">
                <a:effectLst/>
              </a:rPr>
              <a:t> у </a:t>
            </a:r>
            <a:r>
              <a:rPr lang="ru-RU" dirty="0" err="1">
                <a:effectLst/>
              </a:rPr>
              <a:t>Нижньому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Новгороді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Співчуттям</a:t>
            </a:r>
            <a:r>
              <a:rPr lang="ru-RU" dirty="0">
                <a:effectLst/>
              </a:rPr>
              <a:t> до </a:t>
            </a:r>
            <a:r>
              <a:rPr lang="ru-RU" dirty="0" err="1">
                <a:effectLst/>
              </a:rPr>
              <a:t>знедолених</a:t>
            </a:r>
            <a:r>
              <a:rPr lang="ru-RU" dirty="0">
                <a:effectLst/>
              </a:rPr>
              <a:t> і </a:t>
            </a:r>
            <a:r>
              <a:rPr lang="ru-RU" dirty="0" err="1">
                <a:effectLst/>
              </a:rPr>
              <a:t>покривджених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сповнені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його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роздуми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Пронизливий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вітер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свободи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пробуджує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соціальну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свідомість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героїв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оповідань</a:t>
            </a:r>
            <a:r>
              <a:rPr lang="ru-RU" dirty="0">
                <a:effectLst/>
              </a:rPr>
              <a:t> «</a:t>
            </a:r>
            <a:r>
              <a:rPr lang="ru-RU" i="1" dirty="0">
                <a:effectLst/>
              </a:rPr>
              <a:t>Яшко</a:t>
            </a:r>
            <a:r>
              <a:rPr lang="ru-RU" dirty="0">
                <a:effectLst/>
              </a:rPr>
              <a:t>», «</a:t>
            </a:r>
            <a:r>
              <a:rPr lang="ru-RU" i="1" dirty="0" err="1">
                <a:effectLst/>
              </a:rPr>
              <a:t>Убивець</a:t>
            </a:r>
            <a:r>
              <a:rPr lang="ru-RU" dirty="0">
                <a:effectLst/>
              </a:rPr>
              <a:t>», «</a:t>
            </a:r>
            <a:r>
              <a:rPr lang="ru-RU" i="1" dirty="0">
                <a:effectLst/>
              </a:rPr>
              <a:t>Сон Макара</a:t>
            </a:r>
            <a:r>
              <a:rPr lang="ru-RU" dirty="0">
                <a:effectLst/>
              </a:rPr>
              <a:t>», «</a:t>
            </a:r>
            <a:r>
              <a:rPr lang="ru-RU" i="1" dirty="0" err="1">
                <a:effectLst/>
              </a:rPr>
              <a:t>Соколинець</a:t>
            </a:r>
            <a:r>
              <a:rPr lang="ru-RU" dirty="0">
                <a:effectLst/>
              </a:rPr>
              <a:t>» та </a:t>
            </a:r>
            <a:r>
              <a:rPr lang="ru-RU" dirty="0" err="1">
                <a:effectLst/>
              </a:rPr>
              <a:t>ін</a:t>
            </a:r>
            <a:r>
              <a:rPr lang="ru-RU" dirty="0">
                <a:effectLst/>
              </a:rPr>
              <a:t>. На </a:t>
            </a:r>
            <a:r>
              <a:rPr lang="ru-RU" dirty="0" err="1">
                <a:effectLst/>
              </a:rPr>
              <a:t>папір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лягають</a:t>
            </a:r>
            <a:r>
              <a:rPr lang="ru-RU" dirty="0">
                <a:effectLst/>
              </a:rPr>
              <a:t> рядки про </a:t>
            </a:r>
            <a:r>
              <a:rPr lang="ru-RU" dirty="0" err="1">
                <a:effectLst/>
              </a:rPr>
              <a:t>наболіле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пережите</a:t>
            </a:r>
            <a:r>
              <a:rPr lang="ru-RU" dirty="0">
                <a:effectLst/>
              </a:rPr>
              <a:t> й </a:t>
            </a:r>
            <a:r>
              <a:rPr lang="ru-RU" dirty="0" err="1">
                <a:effectLst/>
              </a:rPr>
              <a:t>вистраждане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0169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350521"/>
            <a:ext cx="9905998" cy="1905000"/>
          </a:xfrm>
        </p:spPr>
        <p:txBody>
          <a:bodyPr/>
          <a:lstStyle/>
          <a:p>
            <a:pPr algn="ctr"/>
            <a:r>
              <a:rPr lang="ru-RU" dirty="0" err="1" smtClean="0">
                <a:effectLst/>
              </a:rPr>
              <a:t>Подорожі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3" y="2255521"/>
            <a:ext cx="9905998" cy="3535680"/>
          </a:xfrm>
        </p:spPr>
        <p:txBody>
          <a:bodyPr/>
          <a:lstStyle/>
          <a:p>
            <a:r>
              <a:rPr lang="ru-RU" dirty="0">
                <a:effectLst/>
              </a:rPr>
              <a:t>У 90-х роках </a:t>
            </a:r>
            <a:r>
              <a:rPr lang="en-US" dirty="0">
                <a:effectLst/>
              </a:rPr>
              <a:t>XIX </a:t>
            </a:r>
            <a:r>
              <a:rPr lang="ru-RU" dirty="0">
                <a:effectLst/>
              </a:rPr>
              <a:t>ст. </a:t>
            </a:r>
            <a:r>
              <a:rPr lang="ru-RU" dirty="0" err="1">
                <a:effectLst/>
              </a:rPr>
              <a:t>письменник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багато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подорожує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Він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відвідує</a:t>
            </a:r>
            <a:r>
              <a:rPr lang="ru-RU" dirty="0">
                <a:effectLst/>
              </a:rPr>
              <a:t> </a:t>
            </a:r>
            <a:r>
              <a:rPr lang="ru-RU" dirty="0" err="1">
                <a:effectLst/>
              </a:rPr>
              <a:t>Крим</a:t>
            </a:r>
            <a:r>
              <a:rPr lang="ru-RU" dirty="0">
                <a:effectLst/>
              </a:rPr>
              <a:t>, </a:t>
            </a:r>
            <a:r>
              <a:rPr lang="ru-RU" dirty="0" err="1">
                <a:effectLst/>
              </a:rPr>
              <a:t>Поволжя</a:t>
            </a:r>
            <a:r>
              <a:rPr lang="ru-RU" dirty="0">
                <a:effectLst/>
              </a:rPr>
              <a:t>, Кавказ, </a:t>
            </a:r>
            <a:r>
              <a:rPr lang="ru-RU" dirty="0" err="1">
                <a:effectLst/>
              </a:rPr>
              <a:t>Південний</a:t>
            </a:r>
            <a:r>
              <a:rPr lang="ru-RU" dirty="0">
                <a:effectLst/>
              </a:rPr>
              <a:t> Урал. </a:t>
            </a:r>
            <a:r>
              <a:rPr lang="ru-RU" dirty="0" err="1">
                <a:effectLst/>
              </a:rPr>
              <a:t>Закономірним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наслідком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мандрівок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завжди</a:t>
            </a:r>
            <a:r>
              <a:rPr lang="ru-RU" dirty="0">
                <a:effectLst/>
              </a:rPr>
              <a:t> ставали </a:t>
            </a:r>
            <a:r>
              <a:rPr lang="ru-RU" dirty="0" err="1">
                <a:effectLst/>
              </a:rPr>
              <a:t>художні</a:t>
            </a:r>
            <a:r>
              <a:rPr lang="ru-RU" dirty="0">
                <a:effectLst/>
              </a:rPr>
              <a:t> твори. </a:t>
            </a:r>
            <a:r>
              <a:rPr lang="ru-RU" dirty="0" err="1">
                <a:effectLst/>
              </a:rPr>
              <a:t>Значне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місце</a:t>
            </a:r>
            <a:r>
              <a:rPr lang="ru-RU" dirty="0">
                <a:effectLst/>
              </a:rPr>
              <a:t> у </a:t>
            </a:r>
            <a:r>
              <a:rPr lang="ru-RU" dirty="0" err="1">
                <a:effectLst/>
              </a:rPr>
              <a:t>творчості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В.Короленка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займає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повість</a:t>
            </a:r>
            <a:r>
              <a:rPr lang="ru-RU" dirty="0">
                <a:effectLst/>
              </a:rPr>
              <a:t> «Без </a:t>
            </a:r>
            <a:r>
              <a:rPr lang="ru-RU" dirty="0" err="1">
                <a:effectLst/>
              </a:rPr>
              <a:t>язика</a:t>
            </a:r>
            <a:r>
              <a:rPr lang="ru-RU" dirty="0">
                <a:effectLst/>
              </a:rPr>
              <a:t>» (1895), написана </a:t>
            </a:r>
            <a:r>
              <a:rPr lang="ru-RU" dirty="0" err="1">
                <a:effectLst/>
              </a:rPr>
              <a:t>під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враженням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поїздки</a:t>
            </a:r>
            <a:r>
              <a:rPr lang="ru-RU" dirty="0">
                <a:effectLst/>
              </a:rPr>
              <a:t> до Америки. У </a:t>
            </a:r>
            <a:r>
              <a:rPr lang="ru-RU" dirty="0" err="1">
                <a:effectLst/>
              </a:rPr>
              <a:t>ній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оповідається</a:t>
            </a:r>
            <a:r>
              <a:rPr lang="ru-RU" dirty="0">
                <a:effectLst/>
              </a:rPr>
              <a:t> про </a:t>
            </a:r>
            <a:r>
              <a:rPr lang="ru-RU" dirty="0" err="1">
                <a:effectLst/>
              </a:rPr>
              <a:t>гіркі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поневіряння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українського</a:t>
            </a:r>
            <a:r>
              <a:rPr lang="ru-RU" dirty="0">
                <a:effectLst/>
              </a:rPr>
              <a:t> селянина </a:t>
            </a:r>
            <a:r>
              <a:rPr lang="ru-RU" dirty="0" err="1">
                <a:effectLst/>
              </a:rPr>
              <a:t>Матвія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Лозинського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який</a:t>
            </a:r>
            <a:r>
              <a:rPr lang="ru-RU" dirty="0">
                <a:effectLst/>
              </a:rPr>
              <a:t> у </a:t>
            </a:r>
            <a:r>
              <a:rPr lang="ru-RU" dirty="0" err="1">
                <a:effectLst/>
              </a:rPr>
              <a:t>пошуках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кращої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долі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потрапляє</a:t>
            </a:r>
            <a:r>
              <a:rPr lang="ru-RU" dirty="0">
                <a:effectLst/>
              </a:rPr>
              <a:t> на </a:t>
            </a:r>
            <a:r>
              <a:rPr lang="ru-RU" dirty="0" err="1">
                <a:effectLst/>
              </a:rPr>
              <a:t>чужину</a:t>
            </a:r>
            <a:r>
              <a:rPr lang="ru-RU" dirty="0">
                <a:effectLst/>
              </a:rPr>
              <a:t>, але не </a:t>
            </a:r>
            <a:r>
              <a:rPr lang="ru-RU" dirty="0" err="1">
                <a:effectLst/>
              </a:rPr>
              <a:t>знаходить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щастя</a:t>
            </a:r>
            <a:r>
              <a:rPr lang="ru-RU" dirty="0">
                <a:effectLst/>
              </a:rPr>
              <a:t> і там. </a:t>
            </a:r>
            <a:r>
              <a:rPr lang="ru-RU" dirty="0" err="1">
                <a:effectLst/>
              </a:rPr>
              <a:t>Усі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герої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творів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В.Короленка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заслуговують</a:t>
            </a:r>
            <a:r>
              <a:rPr lang="ru-RU" dirty="0">
                <a:effectLst/>
              </a:rPr>
              <a:t> на </a:t>
            </a:r>
            <a:r>
              <a:rPr lang="ru-RU" dirty="0" err="1">
                <a:effectLst/>
              </a:rPr>
              <a:t>краще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життя</a:t>
            </a:r>
            <a:r>
              <a:rPr lang="ru-RU" dirty="0">
                <a:effectLst/>
              </a:rPr>
              <a:t>. І в </a:t>
            </a:r>
            <a:r>
              <a:rPr lang="ru-RU" dirty="0" err="1">
                <a:effectLst/>
              </a:rPr>
              <a:t>прийдешність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його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письменник</a:t>
            </a:r>
            <a:r>
              <a:rPr lang="ru-RU" dirty="0">
                <a:effectLst/>
              </a:rPr>
              <a:t> свято </a:t>
            </a:r>
            <a:r>
              <a:rPr lang="ru-RU" dirty="0" err="1">
                <a:effectLst/>
              </a:rPr>
              <a:t>вірив</a:t>
            </a:r>
            <a:r>
              <a:rPr lang="ru-RU" dirty="0">
                <a:effectLst/>
              </a:rPr>
              <a:t> і попри </a:t>
            </a:r>
            <a:r>
              <a:rPr lang="ru-RU" dirty="0" err="1">
                <a:effectLst/>
              </a:rPr>
              <a:t>всілякі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труднощі</a:t>
            </a:r>
            <a:r>
              <a:rPr lang="ru-RU" dirty="0">
                <a:effectLst/>
              </a:rPr>
              <a:t> закликав </a:t>
            </a:r>
            <a:r>
              <a:rPr lang="ru-RU" dirty="0" err="1">
                <a:effectLst/>
              </a:rPr>
              <a:t>боротися</a:t>
            </a:r>
            <a:r>
              <a:rPr lang="ru-RU" dirty="0">
                <a:effectLst/>
              </a:rPr>
              <a:t> за </a:t>
            </a:r>
            <a:r>
              <a:rPr lang="ru-RU" dirty="0" err="1">
                <a:effectLst/>
              </a:rPr>
              <a:t>нього</a:t>
            </a:r>
            <a:r>
              <a:rPr lang="ru-RU" dirty="0">
                <a:effectLst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66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348343"/>
            <a:ext cx="9905998" cy="1759131"/>
          </a:xfrm>
        </p:spPr>
        <p:txBody>
          <a:bodyPr/>
          <a:lstStyle/>
          <a:p>
            <a:pPr algn="ctr"/>
            <a:r>
              <a:rPr lang="uk-UA" dirty="0" smtClean="0"/>
              <a:t>Смерть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3" y="2107474"/>
            <a:ext cx="9905998" cy="3683726"/>
          </a:xfrm>
        </p:spPr>
        <p:txBody>
          <a:bodyPr anchor="ctr"/>
          <a:lstStyle/>
          <a:p>
            <a:r>
              <a:rPr lang="ru-RU" dirty="0">
                <a:effectLst/>
              </a:rPr>
              <a:t>Помер Короленко у </a:t>
            </a:r>
            <a:r>
              <a:rPr lang="ru-RU" dirty="0" err="1">
                <a:effectLst/>
              </a:rPr>
              <a:t>голоді</a:t>
            </a:r>
            <a:r>
              <a:rPr lang="ru-RU" dirty="0">
                <a:effectLst/>
              </a:rPr>
              <a:t> і </a:t>
            </a:r>
            <a:r>
              <a:rPr lang="ru-RU" dirty="0" err="1">
                <a:effectLst/>
              </a:rPr>
              <a:t>злиднях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принципово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відмовившись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від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призначеного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окупаційною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радянською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владою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Полтави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продовольчого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забезпечення</a:t>
            </a:r>
            <a:r>
              <a:rPr lang="ru-RU" dirty="0">
                <a:effectLst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59068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2" descr="Короленко Владимир Галактионович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6" name="Группа 5"/>
          <p:cNvGrpSpPr/>
          <p:nvPr/>
        </p:nvGrpSpPr>
        <p:grpSpPr>
          <a:xfrm>
            <a:off x="-1" y="-8844"/>
            <a:ext cx="12192001" cy="6932159"/>
            <a:chOff x="-1" y="-8844"/>
            <a:chExt cx="12192001" cy="6932159"/>
          </a:xfrm>
        </p:grpSpPr>
        <p:pic>
          <p:nvPicPr>
            <p:cNvPr id="1026" name="Picture 2" descr="Библиография Владимира Короленко — Википедия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" y="-1"/>
              <a:ext cx="2266299" cy="30405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Владимир Короленко — Город Глазов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90086" y="1166581"/>
              <a:ext cx="4501914" cy="56914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Владимир Короленко (27 июля 1853 - 25 декабря 1921) , русский писатель,  журналист, публицист и общественный деятель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" y="3040510"/>
              <a:ext cx="5532591" cy="38174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Список книг и других произведений Владимир Галактионович Короленко  Сортировка по году написания - LibreBook.me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2589" y="4093029"/>
              <a:ext cx="2157497" cy="28302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4" name="Picture 10" descr="Короленко Володимир Галактіонович — Вікіпедія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2588" y="1166581"/>
              <a:ext cx="2157498" cy="29264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6" name="Picture 12" descr="Короленко Володимир Галактіонович. Біографія Володимира Короленка — УкрЛіб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0421" y="-3912"/>
              <a:ext cx="2282405" cy="30486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8" name="Picture 14" descr="В Г Короленко портрет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1468270" y="-8634"/>
              <a:ext cx="723730" cy="11752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0" name="Picture 16" descr="К 168-летию со дня рождения В.Г. Короленко — Литературный Музей Кубани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97440" y="2786"/>
              <a:ext cx="1470830" cy="11637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2" name="Picture 18" descr="Короленко, Владимир Галактионович — Википедия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60917" y="-4552"/>
              <a:ext cx="836524" cy="11711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4" name="Picture 20" descr="Короленко, Владимир Галактионович — Википедия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6300" y="1060594"/>
              <a:ext cx="1020203" cy="19799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8" name="Picture 24" descr="День в истории. 25 декабря: Полтава осталась без праведника, который выбрал  русскую идентичность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48605" y="-8634"/>
              <a:ext cx="2112310" cy="11752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0" name="Picture 26" descr="Короленко биография кратко – самое главное из творчества писателя Владимира  Галактионовича и интересные факты (5 класс)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6300" y="0"/>
              <a:ext cx="1020203" cy="10624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2" name="Picture 28" descr="Короленко, Владимир Галактионович — Википедия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2586" y="-8635"/>
              <a:ext cx="1175215" cy="11752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4" name="Picture 30" descr="Наследие В.Г. Короленко. Стратегии гуманизма - Ломоносов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07801" y="-8844"/>
              <a:ext cx="335864" cy="3746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AutoShape 32" descr="27 июля исполняется 165 лет со дня рождения В. Г. Короленко | Библиотека |  ГУУ"/>
            <p:cNvSpPr>
              <a:spLocks noChangeAspect="1" noChangeArrowheads="1"/>
            </p:cNvSpPr>
            <p:nvPr/>
          </p:nvSpPr>
          <p:spPr bwMode="auto">
            <a:xfrm>
              <a:off x="307975" y="7937"/>
              <a:ext cx="304800" cy="3048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058" name="Picture 34" descr="Владимир Галактионович Короленко / Централизованная библиотечная система  Канавинского района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02861" y="365760"/>
              <a:ext cx="334776" cy="4354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62" name="Picture 38" descr="К 168-летию со дня рождения В.Г. Короленко — Литературный Музей Кубани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02861" y="801188"/>
              <a:ext cx="345742" cy="3743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44340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5AD0B8"/>
      </a:accent1>
      <a:accent2>
        <a:srgbClr val="47BB7E"/>
      </a:accent2>
      <a:accent3>
        <a:srgbClr val="96CD4B"/>
      </a:accent3>
      <a:accent4>
        <a:srgbClr val="61C7DD"/>
      </a:accent4>
      <a:accent5>
        <a:srgbClr val="2495CF"/>
      </a:accent5>
      <a:accent6>
        <a:srgbClr val="5A74D1"/>
      </a:accent6>
      <a:hlink>
        <a:srgbClr val="72CEBB"/>
      </a:hlink>
      <a:folHlink>
        <a:srgbClr val="98E6D6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0F262FD6-3409-4039-A531-64BD4D2F99E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TM03457485[[fn=Сетка]]</Template>
  <TotalTime>30</TotalTime>
  <Words>44</Words>
  <Application>Microsoft Office PowerPoint</Application>
  <PresentationFormat>Широкоэкранный</PresentationFormat>
  <Paragraphs>12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Century Gothic</vt:lpstr>
      <vt:lpstr>Сетка</vt:lpstr>
      <vt:lpstr>Владимир Короленко</vt:lpstr>
      <vt:lpstr>Дитинство</vt:lpstr>
      <vt:lpstr>Ранні роки</vt:lpstr>
      <vt:lpstr>творчість</vt:lpstr>
      <vt:lpstr>Подорожі</vt:lpstr>
      <vt:lpstr>Смерть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Владимир Короленко</dc:title>
  <dc:creator>Mishka</dc:creator>
  <cp:lastModifiedBy>Mishka</cp:lastModifiedBy>
  <cp:revision>4</cp:revision>
  <dcterms:created xsi:type="dcterms:W3CDTF">2022-02-01T14:04:18Z</dcterms:created>
  <dcterms:modified xsi:type="dcterms:W3CDTF">2022-02-02T07:14:02Z</dcterms:modified>
</cp:coreProperties>
</file>